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9" r:id="rId3"/>
    <p:sldId id="288" r:id="rId4"/>
    <p:sldId id="289" r:id="rId5"/>
    <p:sldId id="264" r:id="rId6"/>
    <p:sldId id="265" r:id="rId7"/>
    <p:sldId id="267" r:id="rId8"/>
    <p:sldId id="268" r:id="rId9"/>
    <p:sldId id="266" r:id="rId10"/>
    <p:sldId id="270" r:id="rId11"/>
    <p:sldId id="272" r:id="rId12"/>
    <p:sldId id="273" r:id="rId13"/>
    <p:sldId id="274" r:id="rId14"/>
    <p:sldId id="275" r:id="rId15"/>
    <p:sldId id="276" r:id="rId16"/>
    <p:sldId id="277" r:id="rId17"/>
    <p:sldId id="280" r:id="rId18"/>
    <p:sldId id="281" r:id="rId19"/>
    <p:sldId id="287" r:id="rId20"/>
    <p:sldId id="285" r:id="rId21"/>
    <p:sldId id="286" r:id="rId22"/>
    <p:sldId id="282" r:id="rId23"/>
  </p:sldIdLst>
  <p:sldSz cx="12192000" cy="6858000"/>
  <p:notesSz cx="6797675" cy="99266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003399"/>
    <a:srgbClr val="FF99CC"/>
    <a:srgbClr val="99CCFF"/>
    <a:srgbClr val="0000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0C0510-FD61-4868-BC86-1C5C1120CA27}" type="doc">
      <dgm:prSet loTypeId="urn:microsoft.com/office/officeart/2011/layout/ConvergingText" loCatId="process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323F66C-CA42-4197-BD2B-67E5B15089B5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4800" b="1" dirty="0">
            <a:solidFill>
              <a:srgbClr val="C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84F68BF-9F68-4A85-B037-69A93643F9F3}" type="parTrans" cxnId="{72799349-6F8C-4390-AED2-E533425FB7B8}">
      <dgm:prSet/>
      <dgm:spPr/>
      <dgm:t>
        <a:bodyPr/>
        <a:lstStyle/>
        <a:p>
          <a:endParaRPr lang="en-US" sz="1600" b="1">
            <a:solidFill>
              <a:srgbClr val="C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EA8E508-1AD1-4D28-96B0-DC5A8C834240}" type="sibTrans" cxnId="{72799349-6F8C-4390-AED2-E533425FB7B8}">
      <dgm:prSet/>
      <dgm:spPr/>
      <dgm:t>
        <a:bodyPr/>
        <a:lstStyle/>
        <a:p>
          <a:endParaRPr lang="en-US" sz="1600" b="1">
            <a:solidFill>
              <a:srgbClr val="C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6227D20-B3C4-47F4-BA9F-52542ADB08C4}">
      <dgm:prSet phldrT="[Text]" custT="1"/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en-US" sz="1800" b="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National Policy Direction</a:t>
          </a:r>
        </a:p>
      </dgm:t>
    </dgm:pt>
    <dgm:pt modelId="{E678B038-8423-4F15-8058-9270E31AEFAA}" type="parTrans" cxnId="{54A2929F-1F06-4EFD-9104-489A677B2A30}">
      <dgm:prSet/>
      <dgm:spPr/>
      <dgm:t>
        <a:bodyPr/>
        <a:lstStyle/>
        <a:p>
          <a:endParaRPr lang="en-US" sz="1600" b="1">
            <a:solidFill>
              <a:srgbClr val="C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812892C-0573-4B2C-B916-6697C0EC8150}" type="sibTrans" cxnId="{54A2929F-1F06-4EFD-9104-489A677B2A30}">
      <dgm:prSet/>
      <dgm:spPr/>
      <dgm:t>
        <a:bodyPr/>
        <a:lstStyle/>
        <a:p>
          <a:endParaRPr lang="en-US" sz="1600" b="1">
            <a:solidFill>
              <a:srgbClr val="C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777C55E-C973-462A-AE0F-2E0238DD0302}">
      <dgm:prSet phldrT="[Text]"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en-US" sz="1800" b="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Structure and Mission of R&amp;I Institutions</a:t>
          </a:r>
        </a:p>
      </dgm:t>
    </dgm:pt>
    <dgm:pt modelId="{50BA72D2-AED7-4116-9115-95E042049B68}" type="parTrans" cxnId="{78800310-EBF0-4F77-9E68-9656B1F20B07}">
      <dgm:prSet/>
      <dgm:spPr/>
      <dgm:t>
        <a:bodyPr/>
        <a:lstStyle/>
        <a:p>
          <a:endParaRPr lang="en-US" sz="1600" b="1">
            <a:solidFill>
              <a:srgbClr val="C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38959CA-FBAE-4B2A-B42F-091508DA0777}" type="sibTrans" cxnId="{78800310-EBF0-4F77-9E68-9656B1F20B07}">
      <dgm:prSet/>
      <dgm:spPr/>
      <dgm:t>
        <a:bodyPr/>
        <a:lstStyle/>
        <a:p>
          <a:endParaRPr lang="en-US" sz="1600" b="1">
            <a:solidFill>
              <a:srgbClr val="C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B592ACB-5075-43E3-B714-306988CAE85B}">
      <dgm:prSet phldrT="[Text]"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en-US" sz="1800" b="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R&amp;I Budget System</a:t>
          </a:r>
        </a:p>
      </dgm:t>
    </dgm:pt>
    <dgm:pt modelId="{AE5F49D1-7681-43C7-9000-73896EF7CED7}" type="parTrans" cxnId="{41FA4F3D-D41F-4846-A72E-1C8174B560D0}">
      <dgm:prSet/>
      <dgm:spPr/>
      <dgm:t>
        <a:bodyPr/>
        <a:lstStyle/>
        <a:p>
          <a:endParaRPr lang="en-US" sz="1600">
            <a:solidFill>
              <a:srgbClr val="C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A381378-C38C-46ED-B16C-73087C0D92C7}" type="sibTrans" cxnId="{41FA4F3D-D41F-4846-A72E-1C8174B560D0}">
      <dgm:prSet/>
      <dgm:spPr/>
      <dgm:t>
        <a:bodyPr/>
        <a:lstStyle/>
        <a:p>
          <a:endParaRPr lang="en-US" sz="1600">
            <a:solidFill>
              <a:srgbClr val="C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A4DDE8B-13BD-4D12-A7C0-30290967651A}" type="pres">
      <dgm:prSet presAssocID="{B20C0510-FD61-4868-BC86-1C5C1120CA27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</dgm:pt>
    <dgm:pt modelId="{5CA6A014-EBD7-4130-9D27-85708777FB4C}" type="pres">
      <dgm:prSet presAssocID="{0323F66C-CA42-4197-BD2B-67E5B15089B5}" presName="composite" presStyleCnt="0"/>
      <dgm:spPr/>
    </dgm:pt>
    <dgm:pt modelId="{347677C9-6E3D-4DB9-821E-90D3FAECFBF3}" type="pres">
      <dgm:prSet presAssocID="{0323F66C-CA42-4197-BD2B-67E5B15089B5}" presName="ParentAccent1" presStyleLbl="alignNode1" presStyleIdx="0" presStyleCnt="34"/>
      <dgm:spPr/>
    </dgm:pt>
    <dgm:pt modelId="{D1A8014B-FA1F-40DF-83F1-94EF65F2CA35}" type="pres">
      <dgm:prSet presAssocID="{0323F66C-CA42-4197-BD2B-67E5B15089B5}" presName="ParentAccent2" presStyleLbl="alignNode1" presStyleIdx="1" presStyleCnt="34"/>
      <dgm:spPr/>
    </dgm:pt>
    <dgm:pt modelId="{535F9291-8563-4E01-9891-A32CCF11FF82}" type="pres">
      <dgm:prSet presAssocID="{0323F66C-CA42-4197-BD2B-67E5B15089B5}" presName="ParentAccent3" presStyleLbl="alignNode1" presStyleIdx="2" presStyleCnt="34"/>
      <dgm:spPr/>
    </dgm:pt>
    <dgm:pt modelId="{EFD90375-9DB6-4BF8-816A-93792D25AB44}" type="pres">
      <dgm:prSet presAssocID="{0323F66C-CA42-4197-BD2B-67E5B15089B5}" presName="ParentAccent4" presStyleLbl="alignNode1" presStyleIdx="3" presStyleCnt="34"/>
      <dgm:spPr/>
    </dgm:pt>
    <dgm:pt modelId="{ECBE6904-93AF-4430-ADA5-5D3CF14A8A15}" type="pres">
      <dgm:prSet presAssocID="{0323F66C-CA42-4197-BD2B-67E5B15089B5}" presName="ParentAccent5" presStyleLbl="alignNode1" presStyleIdx="4" presStyleCnt="34"/>
      <dgm:spPr/>
    </dgm:pt>
    <dgm:pt modelId="{35670F45-BE9D-4D23-ADDC-FDA71EF68C08}" type="pres">
      <dgm:prSet presAssocID="{0323F66C-CA42-4197-BD2B-67E5B15089B5}" presName="ParentAccent6" presStyleLbl="alignNode1" presStyleIdx="5" presStyleCnt="34"/>
      <dgm:spPr/>
    </dgm:pt>
    <dgm:pt modelId="{AA473CDB-E59F-4C4E-BF07-AEC4AF50F210}" type="pres">
      <dgm:prSet presAssocID="{0323F66C-CA42-4197-BD2B-67E5B15089B5}" presName="ParentAccent7" presStyleLbl="alignNode1" presStyleIdx="6" presStyleCnt="34"/>
      <dgm:spPr/>
    </dgm:pt>
    <dgm:pt modelId="{2577CE59-7F6C-4A13-95B0-2228032B1444}" type="pres">
      <dgm:prSet presAssocID="{0323F66C-CA42-4197-BD2B-67E5B15089B5}" presName="ParentAccent8" presStyleLbl="alignNode1" presStyleIdx="7" presStyleCnt="34"/>
      <dgm:spPr/>
    </dgm:pt>
    <dgm:pt modelId="{0CD96963-9377-48E5-BD20-1084FF53955F}" type="pres">
      <dgm:prSet presAssocID="{0323F66C-CA42-4197-BD2B-67E5B15089B5}" presName="ParentAccent9" presStyleLbl="alignNode1" presStyleIdx="8" presStyleCnt="34"/>
      <dgm:spPr/>
    </dgm:pt>
    <dgm:pt modelId="{77DAA2EA-6C33-4EB5-9A78-A3F63CC9F62E}" type="pres">
      <dgm:prSet presAssocID="{0323F66C-CA42-4197-BD2B-67E5B15089B5}" presName="ParentAccent10" presStyleLbl="alignNode1" presStyleIdx="9" presStyleCnt="34"/>
      <dgm:spPr/>
    </dgm:pt>
    <dgm:pt modelId="{D3112F34-9496-4D27-B211-B79A2641BD39}" type="pres">
      <dgm:prSet presAssocID="{0323F66C-CA42-4197-BD2B-67E5B15089B5}" presName="Parent" presStyleLbl="alignNode1" presStyleIdx="10" presStyleCnt="34" custLinFactNeighborX="-1740" custLinFactNeighborY="-1882">
        <dgm:presLayoutVars>
          <dgm:chMax val="5"/>
          <dgm:chPref val="3"/>
          <dgm:bulletEnabled val="1"/>
        </dgm:presLayoutVars>
      </dgm:prSet>
      <dgm:spPr/>
    </dgm:pt>
    <dgm:pt modelId="{23BEDB28-15DB-432A-A6AC-34546F5AAA85}" type="pres">
      <dgm:prSet presAssocID="{56227D20-B3C4-47F4-BA9F-52542ADB08C4}" presName="Child1Accent1" presStyleLbl="alignNode1" presStyleIdx="11" presStyleCnt="34"/>
      <dgm:spPr/>
    </dgm:pt>
    <dgm:pt modelId="{1E9DB796-7BE0-462C-A4DE-2E46C52466D0}" type="pres">
      <dgm:prSet presAssocID="{56227D20-B3C4-47F4-BA9F-52542ADB08C4}" presName="Child1Accent2" presStyleLbl="alignNode1" presStyleIdx="12" presStyleCnt="34"/>
      <dgm:spPr/>
    </dgm:pt>
    <dgm:pt modelId="{F743FD13-4FEE-46A1-8B60-F57267325523}" type="pres">
      <dgm:prSet presAssocID="{56227D20-B3C4-47F4-BA9F-52542ADB08C4}" presName="Child1Accent3" presStyleLbl="alignNode1" presStyleIdx="13" presStyleCnt="34"/>
      <dgm:spPr/>
    </dgm:pt>
    <dgm:pt modelId="{053776C5-6355-4C35-9F50-80A6BC7F0820}" type="pres">
      <dgm:prSet presAssocID="{56227D20-B3C4-47F4-BA9F-52542ADB08C4}" presName="Child1Accent4" presStyleLbl="alignNode1" presStyleIdx="14" presStyleCnt="34"/>
      <dgm:spPr/>
    </dgm:pt>
    <dgm:pt modelId="{847EED01-CE16-4FED-97BF-AEB86B7471EC}" type="pres">
      <dgm:prSet presAssocID="{56227D20-B3C4-47F4-BA9F-52542ADB08C4}" presName="Child1Accent5" presStyleLbl="alignNode1" presStyleIdx="15" presStyleCnt="34"/>
      <dgm:spPr/>
    </dgm:pt>
    <dgm:pt modelId="{1C7D8573-98FF-49C0-BBBE-74BBEEA33C63}" type="pres">
      <dgm:prSet presAssocID="{56227D20-B3C4-47F4-BA9F-52542ADB08C4}" presName="Child1Accent6" presStyleLbl="alignNode1" presStyleIdx="16" presStyleCnt="34"/>
      <dgm:spPr/>
    </dgm:pt>
    <dgm:pt modelId="{BF44EE3D-4251-40DC-8DE2-45E1A9FB0341}" type="pres">
      <dgm:prSet presAssocID="{56227D20-B3C4-47F4-BA9F-52542ADB08C4}" presName="Child1Accent7" presStyleLbl="alignNode1" presStyleIdx="17" presStyleCnt="34"/>
      <dgm:spPr/>
    </dgm:pt>
    <dgm:pt modelId="{EF0E9D2E-D927-4C8F-A8DD-D4435B5CCD89}" type="pres">
      <dgm:prSet presAssocID="{56227D20-B3C4-47F4-BA9F-52542ADB08C4}" presName="Child1Accent8" presStyleLbl="alignNode1" presStyleIdx="18" presStyleCnt="34"/>
      <dgm:spPr/>
    </dgm:pt>
    <dgm:pt modelId="{8A70DED8-42A9-4B9E-8A42-FCBB915F124E}" type="pres">
      <dgm:prSet presAssocID="{56227D20-B3C4-47F4-BA9F-52542ADB08C4}" presName="Child1Accent9" presStyleLbl="alignNode1" presStyleIdx="19" presStyleCnt="34"/>
      <dgm:spPr/>
    </dgm:pt>
    <dgm:pt modelId="{29A6F894-AB5B-4F88-9948-7D934BBAA73A}" type="pres">
      <dgm:prSet presAssocID="{56227D20-B3C4-47F4-BA9F-52542ADB08C4}" presName="Child1" presStyleLbl="revTx" presStyleIdx="0" presStyleCnt="3" custScaleX="227460" custLinFactNeighborX="-4888" custLinFactNeighborY="-15737">
        <dgm:presLayoutVars>
          <dgm:chMax/>
          <dgm:chPref val="0"/>
          <dgm:bulletEnabled val="1"/>
        </dgm:presLayoutVars>
      </dgm:prSet>
      <dgm:spPr/>
    </dgm:pt>
    <dgm:pt modelId="{5A7F144E-9456-4392-A44E-041CC17499BB}" type="pres">
      <dgm:prSet presAssocID="{5777C55E-C973-462A-AE0F-2E0238DD0302}" presName="Child2Accent1" presStyleLbl="alignNode1" presStyleIdx="20" presStyleCnt="34"/>
      <dgm:spPr/>
    </dgm:pt>
    <dgm:pt modelId="{33E9BD11-B7F6-46A1-BE55-D39105C378EE}" type="pres">
      <dgm:prSet presAssocID="{5777C55E-C973-462A-AE0F-2E0238DD0302}" presName="Child2Accent2" presStyleLbl="alignNode1" presStyleIdx="21" presStyleCnt="34"/>
      <dgm:spPr/>
    </dgm:pt>
    <dgm:pt modelId="{121C8630-53B3-41A7-9885-33000E7DEF3C}" type="pres">
      <dgm:prSet presAssocID="{5777C55E-C973-462A-AE0F-2E0238DD0302}" presName="Child2Accent3" presStyleLbl="alignNode1" presStyleIdx="22" presStyleCnt="34"/>
      <dgm:spPr/>
    </dgm:pt>
    <dgm:pt modelId="{2D1458BE-76BF-4B94-8217-5C245C608C64}" type="pres">
      <dgm:prSet presAssocID="{5777C55E-C973-462A-AE0F-2E0238DD0302}" presName="Child2Accent4" presStyleLbl="alignNode1" presStyleIdx="23" presStyleCnt="34"/>
      <dgm:spPr/>
    </dgm:pt>
    <dgm:pt modelId="{F7356971-B407-4A69-9B0E-405327D6E0D1}" type="pres">
      <dgm:prSet presAssocID="{5777C55E-C973-462A-AE0F-2E0238DD0302}" presName="Child2Accent5" presStyleLbl="alignNode1" presStyleIdx="24" presStyleCnt="34"/>
      <dgm:spPr/>
    </dgm:pt>
    <dgm:pt modelId="{D156148F-4428-41AF-95B3-655B9BFEC258}" type="pres">
      <dgm:prSet presAssocID="{5777C55E-C973-462A-AE0F-2E0238DD0302}" presName="Child2Accent6" presStyleLbl="alignNode1" presStyleIdx="25" presStyleCnt="34"/>
      <dgm:spPr/>
    </dgm:pt>
    <dgm:pt modelId="{CB099972-CCA8-4A54-889D-5B02EFC4881D}" type="pres">
      <dgm:prSet presAssocID="{5777C55E-C973-462A-AE0F-2E0238DD0302}" presName="Child2Accent7" presStyleLbl="alignNode1" presStyleIdx="26" presStyleCnt="34"/>
      <dgm:spPr/>
    </dgm:pt>
    <dgm:pt modelId="{BA046806-A48F-4E10-BE00-94A8093332E4}" type="pres">
      <dgm:prSet presAssocID="{5777C55E-C973-462A-AE0F-2E0238DD0302}" presName="Child2" presStyleLbl="revTx" presStyleIdx="1" presStyleCnt="3" custScaleX="197090" custLinFactNeighborX="-43998" custLinFactNeighborY="-18786">
        <dgm:presLayoutVars>
          <dgm:chMax/>
          <dgm:chPref val="0"/>
          <dgm:bulletEnabled val="1"/>
        </dgm:presLayoutVars>
      </dgm:prSet>
      <dgm:spPr/>
    </dgm:pt>
    <dgm:pt modelId="{B9A842B8-F33F-4FF8-A65B-660881E401C7}" type="pres">
      <dgm:prSet presAssocID="{7B592ACB-5075-43E3-B714-306988CAE85B}" presName="Child3Accent1" presStyleLbl="alignNode1" presStyleIdx="27" presStyleCnt="34"/>
      <dgm:spPr/>
    </dgm:pt>
    <dgm:pt modelId="{DFC4B586-6EF5-4D78-9A8D-EAED3F5D0A37}" type="pres">
      <dgm:prSet presAssocID="{7B592ACB-5075-43E3-B714-306988CAE85B}" presName="Child3Accent2" presStyleLbl="alignNode1" presStyleIdx="28" presStyleCnt="34"/>
      <dgm:spPr/>
    </dgm:pt>
    <dgm:pt modelId="{08A760B5-4F2A-4061-B33A-005CFCD015EE}" type="pres">
      <dgm:prSet presAssocID="{7B592ACB-5075-43E3-B714-306988CAE85B}" presName="Child3Accent3" presStyleLbl="alignNode1" presStyleIdx="29" presStyleCnt="34"/>
      <dgm:spPr/>
    </dgm:pt>
    <dgm:pt modelId="{3887C59E-D111-409F-A504-8883C2806319}" type="pres">
      <dgm:prSet presAssocID="{7B592ACB-5075-43E3-B714-306988CAE85B}" presName="Child3Accent4" presStyleLbl="alignNode1" presStyleIdx="30" presStyleCnt="34"/>
      <dgm:spPr/>
    </dgm:pt>
    <dgm:pt modelId="{E7C0F6D7-557A-4247-A88F-7A62BF087285}" type="pres">
      <dgm:prSet presAssocID="{7B592ACB-5075-43E3-B714-306988CAE85B}" presName="Child3Accent5" presStyleLbl="alignNode1" presStyleIdx="31" presStyleCnt="34"/>
      <dgm:spPr/>
    </dgm:pt>
    <dgm:pt modelId="{B93634AA-1679-4970-B98D-5A1CA0AC2995}" type="pres">
      <dgm:prSet presAssocID="{7B592ACB-5075-43E3-B714-306988CAE85B}" presName="Child3Accent6" presStyleLbl="alignNode1" presStyleIdx="32" presStyleCnt="34"/>
      <dgm:spPr/>
    </dgm:pt>
    <dgm:pt modelId="{4B99F641-CA42-4DAF-96FB-BBD018E443EA}" type="pres">
      <dgm:prSet presAssocID="{7B592ACB-5075-43E3-B714-306988CAE85B}" presName="Child3Accent7" presStyleLbl="alignNode1" presStyleIdx="33" presStyleCnt="34"/>
      <dgm:spPr/>
    </dgm:pt>
    <dgm:pt modelId="{88D38BF9-5E2F-4912-9AC4-8C27F3F97775}" type="pres">
      <dgm:prSet presAssocID="{7B592ACB-5075-43E3-B714-306988CAE85B}" presName="Child3" presStyleLbl="revTx" presStyleIdx="2" presStyleCnt="3" custScaleX="149956" custLinFactNeighborX="-32302" custLinFactNeighborY="-8492">
        <dgm:presLayoutVars>
          <dgm:chMax/>
          <dgm:chPref val="0"/>
          <dgm:bulletEnabled val="1"/>
        </dgm:presLayoutVars>
      </dgm:prSet>
      <dgm:spPr/>
    </dgm:pt>
  </dgm:ptLst>
  <dgm:cxnLst>
    <dgm:cxn modelId="{78800310-EBF0-4F77-9E68-9656B1F20B07}" srcId="{0323F66C-CA42-4197-BD2B-67E5B15089B5}" destId="{5777C55E-C973-462A-AE0F-2E0238DD0302}" srcOrd="1" destOrd="0" parTransId="{50BA72D2-AED7-4116-9115-95E042049B68}" sibTransId="{138959CA-FBAE-4B2A-B42F-091508DA0777}"/>
    <dgm:cxn modelId="{19F91F19-3331-4605-BCFC-6CB6F1788D7F}" type="presOf" srcId="{0323F66C-CA42-4197-BD2B-67E5B15089B5}" destId="{D3112F34-9496-4D27-B211-B79A2641BD39}" srcOrd="0" destOrd="0" presId="urn:microsoft.com/office/officeart/2011/layout/ConvergingText"/>
    <dgm:cxn modelId="{64760C2D-63C0-4D61-AB24-0BB609A66E28}" type="presOf" srcId="{56227D20-B3C4-47F4-BA9F-52542ADB08C4}" destId="{29A6F894-AB5B-4F88-9948-7D934BBAA73A}" srcOrd="0" destOrd="0" presId="urn:microsoft.com/office/officeart/2011/layout/ConvergingText"/>
    <dgm:cxn modelId="{41FA4F3D-D41F-4846-A72E-1C8174B560D0}" srcId="{0323F66C-CA42-4197-BD2B-67E5B15089B5}" destId="{7B592ACB-5075-43E3-B714-306988CAE85B}" srcOrd="2" destOrd="0" parTransId="{AE5F49D1-7681-43C7-9000-73896EF7CED7}" sibTransId="{1A381378-C38C-46ED-B16C-73087C0D92C7}"/>
    <dgm:cxn modelId="{6443735B-805A-4432-A6D3-DFCB446FF640}" type="presOf" srcId="{7B592ACB-5075-43E3-B714-306988CAE85B}" destId="{88D38BF9-5E2F-4912-9AC4-8C27F3F97775}" srcOrd="0" destOrd="0" presId="urn:microsoft.com/office/officeart/2011/layout/ConvergingText"/>
    <dgm:cxn modelId="{3C2FC35E-E6F3-4E75-9D4E-871CFB42254E}" type="presOf" srcId="{5777C55E-C973-462A-AE0F-2E0238DD0302}" destId="{BA046806-A48F-4E10-BE00-94A8093332E4}" srcOrd="0" destOrd="0" presId="urn:microsoft.com/office/officeart/2011/layout/ConvergingText"/>
    <dgm:cxn modelId="{72799349-6F8C-4390-AED2-E533425FB7B8}" srcId="{B20C0510-FD61-4868-BC86-1C5C1120CA27}" destId="{0323F66C-CA42-4197-BD2B-67E5B15089B5}" srcOrd="0" destOrd="0" parTransId="{E84F68BF-9F68-4A85-B037-69A93643F9F3}" sibTransId="{7EA8E508-1AD1-4D28-96B0-DC5A8C834240}"/>
    <dgm:cxn modelId="{867D5B91-921E-401B-B348-945AE371D135}" type="presOf" srcId="{B20C0510-FD61-4868-BC86-1C5C1120CA27}" destId="{9A4DDE8B-13BD-4D12-A7C0-30290967651A}" srcOrd="0" destOrd="0" presId="urn:microsoft.com/office/officeart/2011/layout/ConvergingText"/>
    <dgm:cxn modelId="{54A2929F-1F06-4EFD-9104-489A677B2A30}" srcId="{0323F66C-CA42-4197-BD2B-67E5B15089B5}" destId="{56227D20-B3C4-47F4-BA9F-52542ADB08C4}" srcOrd="0" destOrd="0" parTransId="{E678B038-8423-4F15-8058-9270E31AEFAA}" sibTransId="{4812892C-0573-4B2C-B916-6697C0EC8150}"/>
    <dgm:cxn modelId="{5EAA7989-6DB7-4C70-82B0-BE681BBA1F36}" type="presParOf" srcId="{9A4DDE8B-13BD-4D12-A7C0-30290967651A}" destId="{5CA6A014-EBD7-4130-9D27-85708777FB4C}" srcOrd="0" destOrd="0" presId="urn:microsoft.com/office/officeart/2011/layout/ConvergingText"/>
    <dgm:cxn modelId="{9A50DEBB-CBFF-42F7-836E-BA2D277F6F67}" type="presParOf" srcId="{5CA6A014-EBD7-4130-9D27-85708777FB4C}" destId="{347677C9-6E3D-4DB9-821E-90D3FAECFBF3}" srcOrd="0" destOrd="0" presId="urn:microsoft.com/office/officeart/2011/layout/ConvergingText"/>
    <dgm:cxn modelId="{78B1EF1E-FCD3-4DAB-9ED5-8F1C878109AF}" type="presParOf" srcId="{5CA6A014-EBD7-4130-9D27-85708777FB4C}" destId="{D1A8014B-FA1F-40DF-83F1-94EF65F2CA35}" srcOrd="1" destOrd="0" presId="urn:microsoft.com/office/officeart/2011/layout/ConvergingText"/>
    <dgm:cxn modelId="{E00FF96F-FE1E-496C-90B3-859C0A526BE9}" type="presParOf" srcId="{5CA6A014-EBD7-4130-9D27-85708777FB4C}" destId="{535F9291-8563-4E01-9891-A32CCF11FF82}" srcOrd="2" destOrd="0" presId="urn:microsoft.com/office/officeart/2011/layout/ConvergingText"/>
    <dgm:cxn modelId="{F0E5E82F-96FC-4587-9984-C6FDD8DC57A9}" type="presParOf" srcId="{5CA6A014-EBD7-4130-9D27-85708777FB4C}" destId="{EFD90375-9DB6-4BF8-816A-93792D25AB44}" srcOrd="3" destOrd="0" presId="urn:microsoft.com/office/officeart/2011/layout/ConvergingText"/>
    <dgm:cxn modelId="{D19624D9-815F-4B6A-B100-9E763624042B}" type="presParOf" srcId="{5CA6A014-EBD7-4130-9D27-85708777FB4C}" destId="{ECBE6904-93AF-4430-ADA5-5D3CF14A8A15}" srcOrd="4" destOrd="0" presId="urn:microsoft.com/office/officeart/2011/layout/ConvergingText"/>
    <dgm:cxn modelId="{772E8386-7A3B-4C5A-B1D0-62C80019A74A}" type="presParOf" srcId="{5CA6A014-EBD7-4130-9D27-85708777FB4C}" destId="{35670F45-BE9D-4D23-ADDC-FDA71EF68C08}" srcOrd="5" destOrd="0" presId="urn:microsoft.com/office/officeart/2011/layout/ConvergingText"/>
    <dgm:cxn modelId="{EC7897D5-232F-4CBD-BA35-6719746619E5}" type="presParOf" srcId="{5CA6A014-EBD7-4130-9D27-85708777FB4C}" destId="{AA473CDB-E59F-4C4E-BF07-AEC4AF50F210}" srcOrd="6" destOrd="0" presId="urn:microsoft.com/office/officeart/2011/layout/ConvergingText"/>
    <dgm:cxn modelId="{0C687E58-3F49-4ABF-9E29-85675E2266F7}" type="presParOf" srcId="{5CA6A014-EBD7-4130-9D27-85708777FB4C}" destId="{2577CE59-7F6C-4A13-95B0-2228032B1444}" srcOrd="7" destOrd="0" presId="urn:microsoft.com/office/officeart/2011/layout/ConvergingText"/>
    <dgm:cxn modelId="{055BA4DB-C351-4F9F-8590-2058EAC93FF4}" type="presParOf" srcId="{5CA6A014-EBD7-4130-9D27-85708777FB4C}" destId="{0CD96963-9377-48E5-BD20-1084FF53955F}" srcOrd="8" destOrd="0" presId="urn:microsoft.com/office/officeart/2011/layout/ConvergingText"/>
    <dgm:cxn modelId="{E472E778-C765-43AF-B830-414F48FFAFDF}" type="presParOf" srcId="{5CA6A014-EBD7-4130-9D27-85708777FB4C}" destId="{77DAA2EA-6C33-4EB5-9A78-A3F63CC9F62E}" srcOrd="9" destOrd="0" presId="urn:microsoft.com/office/officeart/2011/layout/ConvergingText"/>
    <dgm:cxn modelId="{3C9B172B-36B6-46B7-A402-0756B69A61C9}" type="presParOf" srcId="{5CA6A014-EBD7-4130-9D27-85708777FB4C}" destId="{D3112F34-9496-4D27-B211-B79A2641BD39}" srcOrd="10" destOrd="0" presId="urn:microsoft.com/office/officeart/2011/layout/ConvergingText"/>
    <dgm:cxn modelId="{E02F5459-8622-480B-A013-5EEF99BDBD1F}" type="presParOf" srcId="{5CA6A014-EBD7-4130-9D27-85708777FB4C}" destId="{23BEDB28-15DB-432A-A6AC-34546F5AAA85}" srcOrd="11" destOrd="0" presId="urn:microsoft.com/office/officeart/2011/layout/ConvergingText"/>
    <dgm:cxn modelId="{419AF782-82E7-4C6F-AE2B-732D06D0871B}" type="presParOf" srcId="{5CA6A014-EBD7-4130-9D27-85708777FB4C}" destId="{1E9DB796-7BE0-462C-A4DE-2E46C52466D0}" srcOrd="12" destOrd="0" presId="urn:microsoft.com/office/officeart/2011/layout/ConvergingText"/>
    <dgm:cxn modelId="{343D5D2E-7D36-496D-ACFF-C4C4EC5DEF39}" type="presParOf" srcId="{5CA6A014-EBD7-4130-9D27-85708777FB4C}" destId="{F743FD13-4FEE-46A1-8B60-F57267325523}" srcOrd="13" destOrd="0" presId="urn:microsoft.com/office/officeart/2011/layout/ConvergingText"/>
    <dgm:cxn modelId="{785B3E83-3723-42AC-BD0D-0C7BFDC28610}" type="presParOf" srcId="{5CA6A014-EBD7-4130-9D27-85708777FB4C}" destId="{053776C5-6355-4C35-9F50-80A6BC7F0820}" srcOrd="14" destOrd="0" presId="urn:microsoft.com/office/officeart/2011/layout/ConvergingText"/>
    <dgm:cxn modelId="{C8509705-5D96-4D2E-A501-BF5A99E568FB}" type="presParOf" srcId="{5CA6A014-EBD7-4130-9D27-85708777FB4C}" destId="{847EED01-CE16-4FED-97BF-AEB86B7471EC}" srcOrd="15" destOrd="0" presId="urn:microsoft.com/office/officeart/2011/layout/ConvergingText"/>
    <dgm:cxn modelId="{91509474-3577-49CE-A97C-60262261B03D}" type="presParOf" srcId="{5CA6A014-EBD7-4130-9D27-85708777FB4C}" destId="{1C7D8573-98FF-49C0-BBBE-74BBEEA33C63}" srcOrd="16" destOrd="0" presId="urn:microsoft.com/office/officeart/2011/layout/ConvergingText"/>
    <dgm:cxn modelId="{AC36905B-79D1-421A-BF0F-67B0AA9F85F6}" type="presParOf" srcId="{5CA6A014-EBD7-4130-9D27-85708777FB4C}" destId="{BF44EE3D-4251-40DC-8DE2-45E1A9FB0341}" srcOrd="17" destOrd="0" presId="urn:microsoft.com/office/officeart/2011/layout/ConvergingText"/>
    <dgm:cxn modelId="{2C1FACA5-317A-4B03-A621-3C8472C4945C}" type="presParOf" srcId="{5CA6A014-EBD7-4130-9D27-85708777FB4C}" destId="{EF0E9D2E-D927-4C8F-A8DD-D4435B5CCD89}" srcOrd="18" destOrd="0" presId="urn:microsoft.com/office/officeart/2011/layout/ConvergingText"/>
    <dgm:cxn modelId="{0393DF97-1908-4CD9-B97E-F009351C5EB4}" type="presParOf" srcId="{5CA6A014-EBD7-4130-9D27-85708777FB4C}" destId="{8A70DED8-42A9-4B9E-8A42-FCBB915F124E}" srcOrd="19" destOrd="0" presId="urn:microsoft.com/office/officeart/2011/layout/ConvergingText"/>
    <dgm:cxn modelId="{551E83BB-3FA1-48E2-B7BB-5AE8169BD5B5}" type="presParOf" srcId="{5CA6A014-EBD7-4130-9D27-85708777FB4C}" destId="{29A6F894-AB5B-4F88-9948-7D934BBAA73A}" srcOrd="20" destOrd="0" presId="urn:microsoft.com/office/officeart/2011/layout/ConvergingText"/>
    <dgm:cxn modelId="{E411C165-4C81-4B5E-9504-DFBA31F20472}" type="presParOf" srcId="{5CA6A014-EBD7-4130-9D27-85708777FB4C}" destId="{5A7F144E-9456-4392-A44E-041CC17499BB}" srcOrd="21" destOrd="0" presId="urn:microsoft.com/office/officeart/2011/layout/ConvergingText"/>
    <dgm:cxn modelId="{4BCFA90E-2378-42D5-9637-ABB200FA872B}" type="presParOf" srcId="{5CA6A014-EBD7-4130-9D27-85708777FB4C}" destId="{33E9BD11-B7F6-46A1-BE55-D39105C378EE}" srcOrd="22" destOrd="0" presId="urn:microsoft.com/office/officeart/2011/layout/ConvergingText"/>
    <dgm:cxn modelId="{F71F739D-D497-4D02-9BD3-BF2B2EAB6A40}" type="presParOf" srcId="{5CA6A014-EBD7-4130-9D27-85708777FB4C}" destId="{121C8630-53B3-41A7-9885-33000E7DEF3C}" srcOrd="23" destOrd="0" presId="urn:microsoft.com/office/officeart/2011/layout/ConvergingText"/>
    <dgm:cxn modelId="{14690E3E-69E0-4C4F-B242-5B4BEE4BA34B}" type="presParOf" srcId="{5CA6A014-EBD7-4130-9D27-85708777FB4C}" destId="{2D1458BE-76BF-4B94-8217-5C245C608C64}" srcOrd="24" destOrd="0" presId="urn:microsoft.com/office/officeart/2011/layout/ConvergingText"/>
    <dgm:cxn modelId="{3680C54E-2FC3-49C5-9A91-2C3AEE33207B}" type="presParOf" srcId="{5CA6A014-EBD7-4130-9D27-85708777FB4C}" destId="{F7356971-B407-4A69-9B0E-405327D6E0D1}" srcOrd="25" destOrd="0" presId="urn:microsoft.com/office/officeart/2011/layout/ConvergingText"/>
    <dgm:cxn modelId="{59840B3E-6C64-4D8E-BA8D-612741C7DC54}" type="presParOf" srcId="{5CA6A014-EBD7-4130-9D27-85708777FB4C}" destId="{D156148F-4428-41AF-95B3-655B9BFEC258}" srcOrd="26" destOrd="0" presId="urn:microsoft.com/office/officeart/2011/layout/ConvergingText"/>
    <dgm:cxn modelId="{9CEA626C-2BF7-46EA-A442-0F6934F4249D}" type="presParOf" srcId="{5CA6A014-EBD7-4130-9D27-85708777FB4C}" destId="{CB099972-CCA8-4A54-889D-5B02EFC4881D}" srcOrd="27" destOrd="0" presId="urn:microsoft.com/office/officeart/2011/layout/ConvergingText"/>
    <dgm:cxn modelId="{FE966590-BAAE-4990-8469-D3AABCBCE198}" type="presParOf" srcId="{5CA6A014-EBD7-4130-9D27-85708777FB4C}" destId="{BA046806-A48F-4E10-BE00-94A8093332E4}" srcOrd="28" destOrd="0" presId="urn:microsoft.com/office/officeart/2011/layout/ConvergingText"/>
    <dgm:cxn modelId="{E26442BD-03D4-4F3C-9C56-4F2D5D0A7A37}" type="presParOf" srcId="{5CA6A014-EBD7-4130-9D27-85708777FB4C}" destId="{B9A842B8-F33F-4FF8-A65B-660881E401C7}" srcOrd="29" destOrd="0" presId="urn:microsoft.com/office/officeart/2011/layout/ConvergingText"/>
    <dgm:cxn modelId="{DF4D4717-8FB5-4395-8933-123A02EF7DCE}" type="presParOf" srcId="{5CA6A014-EBD7-4130-9D27-85708777FB4C}" destId="{DFC4B586-6EF5-4D78-9A8D-EAED3F5D0A37}" srcOrd="30" destOrd="0" presId="urn:microsoft.com/office/officeart/2011/layout/ConvergingText"/>
    <dgm:cxn modelId="{5DF2CD13-8A0C-4FC2-A756-1DB978A7B19C}" type="presParOf" srcId="{5CA6A014-EBD7-4130-9D27-85708777FB4C}" destId="{08A760B5-4F2A-4061-B33A-005CFCD015EE}" srcOrd="31" destOrd="0" presId="urn:microsoft.com/office/officeart/2011/layout/ConvergingText"/>
    <dgm:cxn modelId="{BA2B58A9-8521-4605-B0F0-51953A035A1D}" type="presParOf" srcId="{5CA6A014-EBD7-4130-9D27-85708777FB4C}" destId="{3887C59E-D111-409F-A504-8883C2806319}" srcOrd="32" destOrd="0" presId="urn:microsoft.com/office/officeart/2011/layout/ConvergingText"/>
    <dgm:cxn modelId="{43AD23DD-C264-4C6C-B18B-3EBA228EEC27}" type="presParOf" srcId="{5CA6A014-EBD7-4130-9D27-85708777FB4C}" destId="{E7C0F6D7-557A-4247-A88F-7A62BF087285}" srcOrd="33" destOrd="0" presId="urn:microsoft.com/office/officeart/2011/layout/ConvergingText"/>
    <dgm:cxn modelId="{4FE83350-1E98-4320-BC4B-9729DD4218D7}" type="presParOf" srcId="{5CA6A014-EBD7-4130-9D27-85708777FB4C}" destId="{B93634AA-1679-4970-B98D-5A1CA0AC2995}" srcOrd="34" destOrd="0" presId="urn:microsoft.com/office/officeart/2011/layout/ConvergingText"/>
    <dgm:cxn modelId="{7ECC50AE-3688-49A9-B7C5-886E0EA1BAF7}" type="presParOf" srcId="{5CA6A014-EBD7-4130-9D27-85708777FB4C}" destId="{4B99F641-CA42-4DAF-96FB-BBD018E443EA}" srcOrd="35" destOrd="0" presId="urn:microsoft.com/office/officeart/2011/layout/ConvergingText"/>
    <dgm:cxn modelId="{D55240D4-1BC6-4F8B-8C7B-DCE6DB6193DD}" type="presParOf" srcId="{5CA6A014-EBD7-4130-9D27-85708777FB4C}" destId="{88D38BF9-5E2F-4912-9AC4-8C27F3F97775}" srcOrd="36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0C0510-FD61-4868-BC86-1C5C1120CA27}" type="doc">
      <dgm:prSet loTypeId="urn:microsoft.com/office/officeart/2011/layout/ConvergingText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FC5661-FB11-409D-BD78-6F4E8AD80DF3}">
      <dgm:prSet phldrT="[Text]" custT="1"/>
      <dgm:spPr/>
      <dgm:t>
        <a:bodyPr/>
        <a:lstStyle/>
        <a:p>
          <a:r>
            <a:rPr lang="en-US" sz="1800" b="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Human Resource Management System </a:t>
          </a:r>
        </a:p>
      </dgm:t>
    </dgm:pt>
    <dgm:pt modelId="{63AD771D-3664-4B71-B4C9-143548D7F2FD}" type="parTrans" cxnId="{4A1CFEEE-8C79-4287-881C-083DF7D22ED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3BCB02-D9FA-4C72-8AAF-4130ACBE50A0}" type="sibTrans" cxnId="{4A1CFEEE-8C79-4287-881C-083DF7D22ED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0B1063-8F31-4D98-A831-966F396C37AC}">
      <dgm:prSet phldrT="[Text]" custT="1"/>
      <dgm:spPr/>
      <dgm:t>
        <a:bodyPr/>
        <a:lstStyle/>
        <a:p>
          <a:r>
            <a:rPr lang="en-US" sz="2000" b="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R&amp;I Management System</a:t>
          </a:r>
        </a:p>
      </dgm:t>
    </dgm:pt>
    <dgm:pt modelId="{6343A04B-3F1C-4899-AC24-6017FCA8522D}" type="parTrans" cxnId="{B054B3CE-C2DD-4AB1-AAE5-C94FED8E45D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31E824-DA48-4079-B5E7-34A96726D8FF}" type="sibTrans" cxnId="{B054B3CE-C2DD-4AB1-AAE5-C94FED8E45D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EBECAA-1130-4E58-98DA-3C009D644C3C}">
      <dgm:prSet phldrT="[Text]" custT="1"/>
      <dgm:spPr/>
      <dgm:t>
        <a:bodyPr/>
        <a:lstStyle/>
        <a:p>
          <a:r>
            <a:rPr lang="en-US" sz="1900" b="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R&amp;I Infrastructure</a:t>
          </a:r>
        </a:p>
      </dgm:t>
    </dgm:pt>
    <dgm:pt modelId="{EEF31D20-D0BE-44E2-91A5-C63F39FF46E0}" type="parTrans" cxnId="{68351B6E-FDB1-4C34-8C7E-7776D0102C1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8F8C1F-1019-4D05-971E-ECA9D8B14F6A}" type="sibTrans" cxnId="{68351B6E-FDB1-4C34-8C7E-7776D0102C1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EF25BD-35F1-4D58-8C93-BCFFB9A3D949}">
      <dgm:prSet phldrT="[Text]" custT="1"/>
      <dgm:spPr/>
      <dgm:t>
        <a:bodyPr/>
        <a:lstStyle/>
        <a:p>
          <a:pPr algn="l"/>
          <a:r>
            <a:rPr lang="en-US" sz="1800" b="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Utilization and Commercialization</a:t>
          </a:r>
        </a:p>
      </dgm:t>
    </dgm:pt>
    <dgm:pt modelId="{1FD69382-424E-4917-BDA8-A3E26678F92D}" type="parTrans" cxnId="{83D62F0B-587B-4761-8713-1BEBE0EA16F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D75744-36F6-4F0D-AE33-BBC86E755E34}" type="sibTrans" cxnId="{83D62F0B-587B-4761-8713-1BEBE0EA16F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23F66C-CA42-4197-BD2B-67E5B15089B5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38100"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en-US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A8E508-1AD1-4D28-96B0-DC5A8C834240}" type="sibTrans" cxnId="{72799349-6F8C-4390-AED2-E533425FB7B8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4F68BF-9F68-4A85-B037-69A93643F9F3}" type="parTrans" cxnId="{72799349-6F8C-4390-AED2-E533425FB7B8}">
      <dgm:prSet/>
      <dgm:spPr/>
      <dgm:t>
        <a:bodyPr/>
        <a:lstStyle/>
        <a:p>
          <a:endParaRPr lang="en-US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4DDE8B-13BD-4D12-A7C0-30290967651A}" type="pres">
      <dgm:prSet presAssocID="{B20C0510-FD61-4868-BC86-1C5C1120CA27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</dgm:pt>
    <dgm:pt modelId="{5CA6A014-EBD7-4130-9D27-85708777FB4C}" type="pres">
      <dgm:prSet presAssocID="{0323F66C-CA42-4197-BD2B-67E5B15089B5}" presName="composite" presStyleCnt="0"/>
      <dgm:spPr/>
    </dgm:pt>
    <dgm:pt modelId="{347677C9-6E3D-4DB9-821E-90D3FAECFBF3}" type="pres">
      <dgm:prSet presAssocID="{0323F66C-CA42-4197-BD2B-67E5B15089B5}" presName="ParentAccent1" presStyleLbl="alignNode1" presStyleIdx="0" presStyleCnt="42"/>
      <dgm:spPr/>
    </dgm:pt>
    <dgm:pt modelId="{D1A8014B-FA1F-40DF-83F1-94EF65F2CA35}" type="pres">
      <dgm:prSet presAssocID="{0323F66C-CA42-4197-BD2B-67E5B15089B5}" presName="ParentAccent2" presStyleLbl="alignNode1" presStyleIdx="1" presStyleCnt="42"/>
      <dgm:spPr/>
    </dgm:pt>
    <dgm:pt modelId="{535F9291-8563-4E01-9891-A32CCF11FF82}" type="pres">
      <dgm:prSet presAssocID="{0323F66C-CA42-4197-BD2B-67E5B15089B5}" presName="ParentAccent3" presStyleLbl="alignNode1" presStyleIdx="2" presStyleCnt="42"/>
      <dgm:spPr/>
    </dgm:pt>
    <dgm:pt modelId="{EFD90375-9DB6-4BF8-816A-93792D25AB44}" type="pres">
      <dgm:prSet presAssocID="{0323F66C-CA42-4197-BD2B-67E5B15089B5}" presName="ParentAccent4" presStyleLbl="alignNode1" presStyleIdx="3" presStyleCnt="42"/>
      <dgm:spPr/>
    </dgm:pt>
    <dgm:pt modelId="{ECBE6904-93AF-4430-ADA5-5D3CF14A8A15}" type="pres">
      <dgm:prSet presAssocID="{0323F66C-CA42-4197-BD2B-67E5B15089B5}" presName="ParentAccent5" presStyleLbl="alignNode1" presStyleIdx="4" presStyleCnt="42"/>
      <dgm:spPr/>
    </dgm:pt>
    <dgm:pt modelId="{35670F45-BE9D-4D23-ADDC-FDA71EF68C08}" type="pres">
      <dgm:prSet presAssocID="{0323F66C-CA42-4197-BD2B-67E5B15089B5}" presName="ParentAccent6" presStyleLbl="alignNode1" presStyleIdx="5" presStyleCnt="42"/>
      <dgm:spPr/>
    </dgm:pt>
    <dgm:pt modelId="{AA473CDB-E59F-4C4E-BF07-AEC4AF50F210}" type="pres">
      <dgm:prSet presAssocID="{0323F66C-CA42-4197-BD2B-67E5B15089B5}" presName="ParentAccent7" presStyleLbl="alignNode1" presStyleIdx="6" presStyleCnt="42"/>
      <dgm:spPr/>
    </dgm:pt>
    <dgm:pt modelId="{2577CE59-7F6C-4A13-95B0-2228032B1444}" type="pres">
      <dgm:prSet presAssocID="{0323F66C-CA42-4197-BD2B-67E5B15089B5}" presName="ParentAccent8" presStyleLbl="alignNode1" presStyleIdx="7" presStyleCnt="42"/>
      <dgm:spPr/>
    </dgm:pt>
    <dgm:pt modelId="{0CD96963-9377-48E5-BD20-1084FF53955F}" type="pres">
      <dgm:prSet presAssocID="{0323F66C-CA42-4197-BD2B-67E5B15089B5}" presName="ParentAccent9" presStyleLbl="alignNode1" presStyleIdx="8" presStyleCnt="42"/>
      <dgm:spPr/>
    </dgm:pt>
    <dgm:pt modelId="{77DAA2EA-6C33-4EB5-9A78-A3F63CC9F62E}" type="pres">
      <dgm:prSet presAssocID="{0323F66C-CA42-4197-BD2B-67E5B15089B5}" presName="ParentAccent10" presStyleLbl="alignNode1" presStyleIdx="9" presStyleCnt="42"/>
      <dgm:spPr/>
    </dgm:pt>
    <dgm:pt modelId="{D3112F34-9496-4D27-B211-B79A2641BD39}" type="pres">
      <dgm:prSet presAssocID="{0323F66C-CA42-4197-BD2B-67E5B15089B5}" presName="Parent" presStyleLbl="alignNode1" presStyleIdx="10" presStyleCnt="42" custLinFactNeighborX="-1172" custLinFactNeighborY="1034">
        <dgm:presLayoutVars>
          <dgm:chMax val="5"/>
          <dgm:chPref val="3"/>
          <dgm:bulletEnabled val="1"/>
        </dgm:presLayoutVars>
      </dgm:prSet>
      <dgm:spPr/>
    </dgm:pt>
    <dgm:pt modelId="{8EF4E32E-4645-44D8-9877-67944CB3CF20}" type="pres">
      <dgm:prSet presAssocID="{490B1063-8F31-4D98-A831-966F396C37AC}" presName="Child1Accent1" presStyleLbl="alignNode1" presStyleIdx="11" presStyleCnt="42"/>
      <dgm:spPr/>
    </dgm:pt>
    <dgm:pt modelId="{A500A41C-8DE4-4B6C-A1A8-149D15F60C00}" type="pres">
      <dgm:prSet presAssocID="{490B1063-8F31-4D98-A831-966F396C37AC}" presName="Child1Accent2" presStyleLbl="alignNode1" presStyleIdx="12" presStyleCnt="42"/>
      <dgm:spPr/>
    </dgm:pt>
    <dgm:pt modelId="{F064A629-FE15-4DE8-B78E-6B5C8F0116DA}" type="pres">
      <dgm:prSet presAssocID="{490B1063-8F31-4D98-A831-966F396C37AC}" presName="Child1Accent3" presStyleLbl="alignNode1" presStyleIdx="13" presStyleCnt="42"/>
      <dgm:spPr/>
    </dgm:pt>
    <dgm:pt modelId="{D5F009DA-E8AE-4161-AE77-567F9D7D0068}" type="pres">
      <dgm:prSet presAssocID="{490B1063-8F31-4D98-A831-966F396C37AC}" presName="Child1Accent4" presStyleLbl="alignNode1" presStyleIdx="14" presStyleCnt="42"/>
      <dgm:spPr/>
    </dgm:pt>
    <dgm:pt modelId="{2EA20C2F-574C-4980-BA4E-D54D183A6A02}" type="pres">
      <dgm:prSet presAssocID="{490B1063-8F31-4D98-A831-966F396C37AC}" presName="Child1Accent5" presStyleLbl="alignNode1" presStyleIdx="15" presStyleCnt="42"/>
      <dgm:spPr/>
    </dgm:pt>
    <dgm:pt modelId="{978F3B08-8818-4343-8A64-E869F0A8EB55}" type="pres">
      <dgm:prSet presAssocID="{490B1063-8F31-4D98-A831-966F396C37AC}" presName="Child1Accent6" presStyleLbl="alignNode1" presStyleIdx="16" presStyleCnt="42"/>
      <dgm:spPr/>
    </dgm:pt>
    <dgm:pt modelId="{2186CB46-BF95-4B19-8FDE-2F51754A90AB}" type="pres">
      <dgm:prSet presAssocID="{490B1063-8F31-4D98-A831-966F396C37AC}" presName="Child1Accent7" presStyleLbl="alignNode1" presStyleIdx="17" presStyleCnt="42"/>
      <dgm:spPr/>
    </dgm:pt>
    <dgm:pt modelId="{BFE97BA2-FA27-4E7C-B0FF-47E69030FB82}" type="pres">
      <dgm:prSet presAssocID="{490B1063-8F31-4D98-A831-966F396C37AC}" presName="Child1Accent8" presStyleLbl="alignNode1" presStyleIdx="18" presStyleCnt="42"/>
      <dgm:spPr/>
    </dgm:pt>
    <dgm:pt modelId="{F587C844-E1BC-4822-9C3A-B6B378C618CF}" type="pres">
      <dgm:prSet presAssocID="{490B1063-8F31-4D98-A831-966F396C37AC}" presName="Child1Accent9" presStyleLbl="alignNode1" presStyleIdx="19" presStyleCnt="42"/>
      <dgm:spPr/>
    </dgm:pt>
    <dgm:pt modelId="{AF05BED3-5427-4E72-876C-8663566908BA}" type="pres">
      <dgm:prSet presAssocID="{490B1063-8F31-4D98-A831-966F396C37AC}" presName="Child1" presStyleLbl="revTx" presStyleIdx="0" presStyleCnt="4" custScaleX="198839">
        <dgm:presLayoutVars>
          <dgm:chMax/>
          <dgm:chPref val="0"/>
          <dgm:bulletEnabled val="1"/>
        </dgm:presLayoutVars>
      </dgm:prSet>
      <dgm:spPr/>
    </dgm:pt>
    <dgm:pt modelId="{933549CD-1B04-41B8-BEDA-DC7B7A01D18F}" type="pres">
      <dgm:prSet presAssocID="{B3FC5661-FB11-409D-BD78-6F4E8AD80DF3}" presName="Child2Accent1" presStyleLbl="alignNode1" presStyleIdx="20" presStyleCnt="42"/>
      <dgm:spPr/>
    </dgm:pt>
    <dgm:pt modelId="{CFE848CB-5257-4D2C-9E82-BBDAB5274872}" type="pres">
      <dgm:prSet presAssocID="{B3FC5661-FB11-409D-BD78-6F4E8AD80DF3}" presName="Child2Accent2" presStyleLbl="alignNode1" presStyleIdx="21" presStyleCnt="42"/>
      <dgm:spPr/>
    </dgm:pt>
    <dgm:pt modelId="{18442D60-664B-4972-BA60-437A82E7B365}" type="pres">
      <dgm:prSet presAssocID="{B3FC5661-FB11-409D-BD78-6F4E8AD80DF3}" presName="Child2Accent3" presStyleLbl="alignNode1" presStyleIdx="22" presStyleCnt="42"/>
      <dgm:spPr/>
    </dgm:pt>
    <dgm:pt modelId="{CC6D4EFD-5210-442C-893D-478B22589CC5}" type="pres">
      <dgm:prSet presAssocID="{B3FC5661-FB11-409D-BD78-6F4E8AD80DF3}" presName="Child2Accent4" presStyleLbl="alignNode1" presStyleIdx="23" presStyleCnt="42"/>
      <dgm:spPr/>
    </dgm:pt>
    <dgm:pt modelId="{8452B237-E06A-4F45-8CA2-1739BBB2EFFA}" type="pres">
      <dgm:prSet presAssocID="{B3FC5661-FB11-409D-BD78-6F4E8AD80DF3}" presName="Child2Accent5" presStyleLbl="alignNode1" presStyleIdx="24" presStyleCnt="42"/>
      <dgm:spPr/>
    </dgm:pt>
    <dgm:pt modelId="{C8DA2D08-EA3D-456C-BC67-EF32B873AF4F}" type="pres">
      <dgm:prSet presAssocID="{B3FC5661-FB11-409D-BD78-6F4E8AD80DF3}" presName="Child2Accent6" presStyleLbl="alignNode1" presStyleIdx="25" presStyleCnt="42"/>
      <dgm:spPr/>
    </dgm:pt>
    <dgm:pt modelId="{9023F335-0247-4878-AB83-8ACCB3D263AA}" type="pres">
      <dgm:prSet presAssocID="{B3FC5661-FB11-409D-BD78-6F4E8AD80DF3}" presName="Child2Accent7" presStyleLbl="alignNode1" presStyleIdx="26" presStyleCnt="42"/>
      <dgm:spPr/>
    </dgm:pt>
    <dgm:pt modelId="{99657101-8B3F-44A9-ADC2-9DA1DC1C803F}" type="pres">
      <dgm:prSet presAssocID="{B3FC5661-FB11-409D-BD78-6F4E8AD80DF3}" presName="Child2" presStyleLbl="revTx" presStyleIdx="1" presStyleCnt="4" custScaleX="198839">
        <dgm:presLayoutVars>
          <dgm:chMax/>
          <dgm:chPref val="0"/>
          <dgm:bulletEnabled val="1"/>
        </dgm:presLayoutVars>
      </dgm:prSet>
      <dgm:spPr/>
    </dgm:pt>
    <dgm:pt modelId="{C62E9FA0-9E56-4F8B-B0C1-8A7A0968C879}" type="pres">
      <dgm:prSet presAssocID="{E9EBECAA-1130-4E58-98DA-3C009D644C3C}" presName="Child3Accent1" presStyleLbl="alignNode1" presStyleIdx="27" presStyleCnt="42"/>
      <dgm:spPr/>
    </dgm:pt>
    <dgm:pt modelId="{4E66587B-239D-402E-9DE0-3E9823DB2BB4}" type="pres">
      <dgm:prSet presAssocID="{E9EBECAA-1130-4E58-98DA-3C009D644C3C}" presName="Child3Accent2" presStyleLbl="alignNode1" presStyleIdx="28" presStyleCnt="42"/>
      <dgm:spPr/>
    </dgm:pt>
    <dgm:pt modelId="{B718581F-9844-4C9E-8DA7-ABCBFEDFC303}" type="pres">
      <dgm:prSet presAssocID="{E9EBECAA-1130-4E58-98DA-3C009D644C3C}" presName="Child3Accent3" presStyleLbl="alignNode1" presStyleIdx="29" presStyleCnt="42"/>
      <dgm:spPr/>
    </dgm:pt>
    <dgm:pt modelId="{3227414C-B64D-4A13-86CA-3FDB078967E5}" type="pres">
      <dgm:prSet presAssocID="{E9EBECAA-1130-4E58-98DA-3C009D644C3C}" presName="Child3Accent4" presStyleLbl="alignNode1" presStyleIdx="30" presStyleCnt="42"/>
      <dgm:spPr/>
    </dgm:pt>
    <dgm:pt modelId="{415DEEEF-733E-4FA9-B36A-7A4AFE0F51A9}" type="pres">
      <dgm:prSet presAssocID="{E9EBECAA-1130-4E58-98DA-3C009D644C3C}" presName="Child3Accent5" presStyleLbl="alignNode1" presStyleIdx="31" presStyleCnt="42"/>
      <dgm:spPr/>
    </dgm:pt>
    <dgm:pt modelId="{121D2A3A-8D85-4ECE-8682-1058FC8CBDDB}" type="pres">
      <dgm:prSet presAssocID="{E9EBECAA-1130-4E58-98DA-3C009D644C3C}" presName="Child3Accent6" presStyleLbl="alignNode1" presStyleIdx="32" presStyleCnt="42"/>
      <dgm:spPr/>
    </dgm:pt>
    <dgm:pt modelId="{F935718F-4BD1-4BF5-B1BB-8FE25D53460F}" type="pres">
      <dgm:prSet presAssocID="{E9EBECAA-1130-4E58-98DA-3C009D644C3C}" presName="Child3Accent7" presStyleLbl="alignNode1" presStyleIdx="33" presStyleCnt="42"/>
      <dgm:spPr/>
    </dgm:pt>
    <dgm:pt modelId="{C3A6DA55-8627-4D90-B234-54EDD5732012}" type="pres">
      <dgm:prSet presAssocID="{E9EBECAA-1130-4E58-98DA-3C009D644C3C}" presName="Child3" presStyleLbl="revTx" presStyleIdx="2" presStyleCnt="4" custScaleX="198839" custLinFactNeighborX="-6262" custLinFactNeighborY="-56257">
        <dgm:presLayoutVars>
          <dgm:chMax/>
          <dgm:chPref val="0"/>
          <dgm:bulletEnabled val="1"/>
        </dgm:presLayoutVars>
      </dgm:prSet>
      <dgm:spPr/>
    </dgm:pt>
    <dgm:pt modelId="{13A3EE16-E23C-4D43-9CE6-7AD32F793112}" type="pres">
      <dgm:prSet presAssocID="{0CEF25BD-35F1-4D58-8C93-BCFFB9A3D949}" presName="Child4Accent1" presStyleLbl="alignNode1" presStyleIdx="34" presStyleCnt="42"/>
      <dgm:spPr/>
    </dgm:pt>
    <dgm:pt modelId="{B19627F1-BB44-4770-8499-0226F9D8129A}" type="pres">
      <dgm:prSet presAssocID="{0CEF25BD-35F1-4D58-8C93-BCFFB9A3D949}" presName="Child4Accent2" presStyleLbl="alignNode1" presStyleIdx="35" presStyleCnt="42"/>
      <dgm:spPr/>
    </dgm:pt>
    <dgm:pt modelId="{6170D64D-C59C-4B02-B7DF-4C42CA1EE13C}" type="pres">
      <dgm:prSet presAssocID="{0CEF25BD-35F1-4D58-8C93-BCFFB9A3D949}" presName="Child4Accent3" presStyleLbl="alignNode1" presStyleIdx="36" presStyleCnt="42"/>
      <dgm:spPr/>
    </dgm:pt>
    <dgm:pt modelId="{AEBD45AD-D805-4C0E-B96A-CD45FCF8F041}" type="pres">
      <dgm:prSet presAssocID="{0CEF25BD-35F1-4D58-8C93-BCFFB9A3D949}" presName="Child4Accent4" presStyleLbl="alignNode1" presStyleIdx="37" presStyleCnt="42"/>
      <dgm:spPr/>
    </dgm:pt>
    <dgm:pt modelId="{E37D5200-DEAD-41FB-AB4A-CC961AA57BA1}" type="pres">
      <dgm:prSet presAssocID="{0CEF25BD-35F1-4D58-8C93-BCFFB9A3D949}" presName="Child4Accent5" presStyleLbl="alignNode1" presStyleIdx="38" presStyleCnt="42"/>
      <dgm:spPr/>
    </dgm:pt>
    <dgm:pt modelId="{D03D41E7-8827-48CC-8145-4D3E4F9DB253}" type="pres">
      <dgm:prSet presAssocID="{0CEF25BD-35F1-4D58-8C93-BCFFB9A3D949}" presName="Child4Accent6" presStyleLbl="alignNode1" presStyleIdx="39" presStyleCnt="42"/>
      <dgm:spPr/>
    </dgm:pt>
    <dgm:pt modelId="{58573F0C-E8EF-49F1-BC6C-1BD54C00DB87}" type="pres">
      <dgm:prSet presAssocID="{0CEF25BD-35F1-4D58-8C93-BCFFB9A3D949}" presName="Child4Accent7" presStyleLbl="alignNode1" presStyleIdx="40" presStyleCnt="42"/>
      <dgm:spPr/>
    </dgm:pt>
    <dgm:pt modelId="{EBE546AD-360D-4738-8B86-FC6C2A811925}" type="pres">
      <dgm:prSet presAssocID="{0CEF25BD-35F1-4D58-8C93-BCFFB9A3D949}" presName="Child4Accent8" presStyleLbl="alignNode1" presStyleIdx="41" presStyleCnt="42"/>
      <dgm:spPr/>
    </dgm:pt>
    <dgm:pt modelId="{30BE658E-3555-41A0-871E-FFB1482E7BA0}" type="pres">
      <dgm:prSet presAssocID="{0CEF25BD-35F1-4D58-8C93-BCFFB9A3D949}" presName="Child4" presStyleLbl="revTx" presStyleIdx="3" presStyleCnt="4" custScaleX="198839" custLinFactX="-9111" custLinFactNeighborX="-100000" custLinFactNeighborY="-24271">
        <dgm:presLayoutVars>
          <dgm:chMax/>
          <dgm:chPref val="0"/>
          <dgm:bulletEnabled val="1"/>
        </dgm:presLayoutVars>
      </dgm:prSet>
      <dgm:spPr/>
    </dgm:pt>
  </dgm:ptLst>
  <dgm:cxnLst>
    <dgm:cxn modelId="{83D62F0B-587B-4761-8713-1BEBE0EA16FE}" srcId="{0323F66C-CA42-4197-BD2B-67E5B15089B5}" destId="{0CEF25BD-35F1-4D58-8C93-BCFFB9A3D949}" srcOrd="3" destOrd="0" parTransId="{1FD69382-424E-4917-BDA8-A3E26678F92D}" sibTransId="{C3D75744-36F6-4F0D-AE33-BBC86E755E34}"/>
    <dgm:cxn modelId="{A557CB24-53BF-47B9-8580-AF4E7F8CB028}" type="presOf" srcId="{B3FC5661-FB11-409D-BD78-6F4E8AD80DF3}" destId="{99657101-8B3F-44A9-ADC2-9DA1DC1C803F}" srcOrd="0" destOrd="0" presId="urn:microsoft.com/office/officeart/2011/layout/ConvergingText"/>
    <dgm:cxn modelId="{72799349-6F8C-4390-AED2-E533425FB7B8}" srcId="{B20C0510-FD61-4868-BC86-1C5C1120CA27}" destId="{0323F66C-CA42-4197-BD2B-67E5B15089B5}" srcOrd="0" destOrd="0" parTransId="{E84F68BF-9F68-4A85-B037-69A93643F9F3}" sibTransId="{7EA8E508-1AD1-4D28-96B0-DC5A8C834240}"/>
    <dgm:cxn modelId="{68351B6E-FDB1-4C34-8C7E-7776D0102C1E}" srcId="{0323F66C-CA42-4197-BD2B-67E5B15089B5}" destId="{E9EBECAA-1130-4E58-98DA-3C009D644C3C}" srcOrd="2" destOrd="0" parTransId="{EEF31D20-D0BE-44E2-91A5-C63F39FF46E0}" sibTransId="{958F8C1F-1019-4D05-971E-ECA9D8B14F6A}"/>
    <dgm:cxn modelId="{AFF0D387-FF64-49F0-A81C-1E48B4E3EF9F}" type="presOf" srcId="{0CEF25BD-35F1-4D58-8C93-BCFFB9A3D949}" destId="{30BE658E-3555-41A0-871E-FFB1482E7BA0}" srcOrd="0" destOrd="0" presId="urn:microsoft.com/office/officeart/2011/layout/ConvergingText"/>
    <dgm:cxn modelId="{92D00C90-E1D3-4579-B0FC-26B70F4D13F8}" type="presOf" srcId="{E9EBECAA-1130-4E58-98DA-3C009D644C3C}" destId="{C3A6DA55-8627-4D90-B234-54EDD5732012}" srcOrd="0" destOrd="0" presId="urn:microsoft.com/office/officeart/2011/layout/ConvergingText"/>
    <dgm:cxn modelId="{B054B3CE-C2DD-4AB1-AAE5-C94FED8E45D6}" srcId="{0323F66C-CA42-4197-BD2B-67E5B15089B5}" destId="{490B1063-8F31-4D98-A831-966F396C37AC}" srcOrd="0" destOrd="0" parTransId="{6343A04B-3F1C-4899-AC24-6017FCA8522D}" sibTransId="{CB31E824-DA48-4079-B5E7-34A96726D8FF}"/>
    <dgm:cxn modelId="{CBD73EEC-24E1-4534-A878-FB956B001EBF}" type="presOf" srcId="{490B1063-8F31-4D98-A831-966F396C37AC}" destId="{AF05BED3-5427-4E72-876C-8663566908BA}" srcOrd="0" destOrd="0" presId="urn:microsoft.com/office/officeart/2011/layout/ConvergingText"/>
    <dgm:cxn modelId="{4A1CFEEE-8C79-4287-881C-083DF7D22ED3}" srcId="{0323F66C-CA42-4197-BD2B-67E5B15089B5}" destId="{B3FC5661-FB11-409D-BD78-6F4E8AD80DF3}" srcOrd="1" destOrd="0" parTransId="{63AD771D-3664-4B71-B4C9-143548D7F2FD}" sibTransId="{643BCB02-D9FA-4C72-8AAF-4130ACBE50A0}"/>
    <dgm:cxn modelId="{173CF9F2-C478-4EB8-8498-2404C2141C06}" type="presOf" srcId="{0323F66C-CA42-4197-BD2B-67E5B15089B5}" destId="{D3112F34-9496-4D27-B211-B79A2641BD39}" srcOrd="0" destOrd="0" presId="urn:microsoft.com/office/officeart/2011/layout/ConvergingText"/>
    <dgm:cxn modelId="{F49A8DFF-6ACF-4581-BF2D-53659A845D90}" type="presOf" srcId="{B20C0510-FD61-4868-BC86-1C5C1120CA27}" destId="{9A4DDE8B-13BD-4D12-A7C0-30290967651A}" srcOrd="0" destOrd="0" presId="urn:microsoft.com/office/officeart/2011/layout/ConvergingText"/>
    <dgm:cxn modelId="{8173F82F-73AE-436A-B3B7-557CCB6E343F}" type="presParOf" srcId="{9A4DDE8B-13BD-4D12-A7C0-30290967651A}" destId="{5CA6A014-EBD7-4130-9D27-85708777FB4C}" srcOrd="0" destOrd="0" presId="urn:microsoft.com/office/officeart/2011/layout/ConvergingText"/>
    <dgm:cxn modelId="{675869AB-1636-4C54-99A1-69C311AA8EA8}" type="presParOf" srcId="{5CA6A014-EBD7-4130-9D27-85708777FB4C}" destId="{347677C9-6E3D-4DB9-821E-90D3FAECFBF3}" srcOrd="0" destOrd="0" presId="urn:microsoft.com/office/officeart/2011/layout/ConvergingText"/>
    <dgm:cxn modelId="{55A2A7A2-0EA3-4FE8-8E99-BF0EEA29CD27}" type="presParOf" srcId="{5CA6A014-EBD7-4130-9D27-85708777FB4C}" destId="{D1A8014B-FA1F-40DF-83F1-94EF65F2CA35}" srcOrd="1" destOrd="0" presId="urn:microsoft.com/office/officeart/2011/layout/ConvergingText"/>
    <dgm:cxn modelId="{C7CDCD4F-F25A-40A1-9285-433F72E8FECE}" type="presParOf" srcId="{5CA6A014-EBD7-4130-9D27-85708777FB4C}" destId="{535F9291-8563-4E01-9891-A32CCF11FF82}" srcOrd="2" destOrd="0" presId="urn:microsoft.com/office/officeart/2011/layout/ConvergingText"/>
    <dgm:cxn modelId="{F2B93F11-AD18-431A-B761-2480721E7224}" type="presParOf" srcId="{5CA6A014-EBD7-4130-9D27-85708777FB4C}" destId="{EFD90375-9DB6-4BF8-816A-93792D25AB44}" srcOrd="3" destOrd="0" presId="urn:microsoft.com/office/officeart/2011/layout/ConvergingText"/>
    <dgm:cxn modelId="{16952C0C-EB5E-450B-98C8-9DA4268F56A7}" type="presParOf" srcId="{5CA6A014-EBD7-4130-9D27-85708777FB4C}" destId="{ECBE6904-93AF-4430-ADA5-5D3CF14A8A15}" srcOrd="4" destOrd="0" presId="urn:microsoft.com/office/officeart/2011/layout/ConvergingText"/>
    <dgm:cxn modelId="{6D519064-E721-4888-9F23-765858F5A091}" type="presParOf" srcId="{5CA6A014-EBD7-4130-9D27-85708777FB4C}" destId="{35670F45-BE9D-4D23-ADDC-FDA71EF68C08}" srcOrd="5" destOrd="0" presId="urn:microsoft.com/office/officeart/2011/layout/ConvergingText"/>
    <dgm:cxn modelId="{8819E1CD-57C6-4307-81FA-EC0490F07CB4}" type="presParOf" srcId="{5CA6A014-EBD7-4130-9D27-85708777FB4C}" destId="{AA473CDB-E59F-4C4E-BF07-AEC4AF50F210}" srcOrd="6" destOrd="0" presId="urn:microsoft.com/office/officeart/2011/layout/ConvergingText"/>
    <dgm:cxn modelId="{6FFCC025-7C27-4D11-A2CC-1B16F8DF0AF2}" type="presParOf" srcId="{5CA6A014-EBD7-4130-9D27-85708777FB4C}" destId="{2577CE59-7F6C-4A13-95B0-2228032B1444}" srcOrd="7" destOrd="0" presId="urn:microsoft.com/office/officeart/2011/layout/ConvergingText"/>
    <dgm:cxn modelId="{9A3779C8-5AA2-4999-842F-EEFC26DD2313}" type="presParOf" srcId="{5CA6A014-EBD7-4130-9D27-85708777FB4C}" destId="{0CD96963-9377-48E5-BD20-1084FF53955F}" srcOrd="8" destOrd="0" presId="urn:microsoft.com/office/officeart/2011/layout/ConvergingText"/>
    <dgm:cxn modelId="{384BFD86-88EB-46BC-8778-7F918C32982F}" type="presParOf" srcId="{5CA6A014-EBD7-4130-9D27-85708777FB4C}" destId="{77DAA2EA-6C33-4EB5-9A78-A3F63CC9F62E}" srcOrd="9" destOrd="0" presId="urn:microsoft.com/office/officeart/2011/layout/ConvergingText"/>
    <dgm:cxn modelId="{54AFA270-E29E-4E26-85A8-3A225A6021DD}" type="presParOf" srcId="{5CA6A014-EBD7-4130-9D27-85708777FB4C}" destId="{D3112F34-9496-4D27-B211-B79A2641BD39}" srcOrd="10" destOrd="0" presId="urn:microsoft.com/office/officeart/2011/layout/ConvergingText"/>
    <dgm:cxn modelId="{CC5022F1-9912-435B-A40A-DD389759714B}" type="presParOf" srcId="{5CA6A014-EBD7-4130-9D27-85708777FB4C}" destId="{8EF4E32E-4645-44D8-9877-67944CB3CF20}" srcOrd="11" destOrd="0" presId="urn:microsoft.com/office/officeart/2011/layout/ConvergingText"/>
    <dgm:cxn modelId="{D6F7A623-C35D-432E-A99F-5F1BEA3FF62C}" type="presParOf" srcId="{5CA6A014-EBD7-4130-9D27-85708777FB4C}" destId="{A500A41C-8DE4-4B6C-A1A8-149D15F60C00}" srcOrd="12" destOrd="0" presId="urn:microsoft.com/office/officeart/2011/layout/ConvergingText"/>
    <dgm:cxn modelId="{121B02B8-AC63-4417-B7C1-C305324563C8}" type="presParOf" srcId="{5CA6A014-EBD7-4130-9D27-85708777FB4C}" destId="{F064A629-FE15-4DE8-B78E-6B5C8F0116DA}" srcOrd="13" destOrd="0" presId="urn:microsoft.com/office/officeart/2011/layout/ConvergingText"/>
    <dgm:cxn modelId="{3DB09279-9AF3-4E3C-BA1A-DCA03B362E55}" type="presParOf" srcId="{5CA6A014-EBD7-4130-9D27-85708777FB4C}" destId="{D5F009DA-E8AE-4161-AE77-567F9D7D0068}" srcOrd="14" destOrd="0" presId="urn:microsoft.com/office/officeart/2011/layout/ConvergingText"/>
    <dgm:cxn modelId="{E489FE89-834E-491D-8F9C-F5C47B6B050C}" type="presParOf" srcId="{5CA6A014-EBD7-4130-9D27-85708777FB4C}" destId="{2EA20C2F-574C-4980-BA4E-D54D183A6A02}" srcOrd="15" destOrd="0" presId="urn:microsoft.com/office/officeart/2011/layout/ConvergingText"/>
    <dgm:cxn modelId="{BC987511-CB17-48B2-859E-4257149AE6CE}" type="presParOf" srcId="{5CA6A014-EBD7-4130-9D27-85708777FB4C}" destId="{978F3B08-8818-4343-8A64-E869F0A8EB55}" srcOrd="16" destOrd="0" presId="urn:microsoft.com/office/officeart/2011/layout/ConvergingText"/>
    <dgm:cxn modelId="{8EFF939E-149E-4364-AFE0-29FDEB361C86}" type="presParOf" srcId="{5CA6A014-EBD7-4130-9D27-85708777FB4C}" destId="{2186CB46-BF95-4B19-8FDE-2F51754A90AB}" srcOrd="17" destOrd="0" presId="urn:microsoft.com/office/officeart/2011/layout/ConvergingText"/>
    <dgm:cxn modelId="{023D25D6-C162-4EED-8928-E0DC2C607C65}" type="presParOf" srcId="{5CA6A014-EBD7-4130-9D27-85708777FB4C}" destId="{BFE97BA2-FA27-4E7C-B0FF-47E69030FB82}" srcOrd="18" destOrd="0" presId="urn:microsoft.com/office/officeart/2011/layout/ConvergingText"/>
    <dgm:cxn modelId="{08549C31-3F52-466C-94FC-C0697B00995B}" type="presParOf" srcId="{5CA6A014-EBD7-4130-9D27-85708777FB4C}" destId="{F587C844-E1BC-4822-9C3A-B6B378C618CF}" srcOrd="19" destOrd="0" presId="urn:microsoft.com/office/officeart/2011/layout/ConvergingText"/>
    <dgm:cxn modelId="{D49A2704-6309-4B42-A688-851CEA68E24D}" type="presParOf" srcId="{5CA6A014-EBD7-4130-9D27-85708777FB4C}" destId="{AF05BED3-5427-4E72-876C-8663566908BA}" srcOrd="20" destOrd="0" presId="urn:microsoft.com/office/officeart/2011/layout/ConvergingText"/>
    <dgm:cxn modelId="{F6A9381E-7257-4331-B209-ADE4662E69AE}" type="presParOf" srcId="{5CA6A014-EBD7-4130-9D27-85708777FB4C}" destId="{933549CD-1B04-41B8-BEDA-DC7B7A01D18F}" srcOrd="21" destOrd="0" presId="urn:microsoft.com/office/officeart/2011/layout/ConvergingText"/>
    <dgm:cxn modelId="{12E87CF7-FFFD-4238-8FFA-8A8A190BE97C}" type="presParOf" srcId="{5CA6A014-EBD7-4130-9D27-85708777FB4C}" destId="{CFE848CB-5257-4D2C-9E82-BBDAB5274872}" srcOrd="22" destOrd="0" presId="urn:microsoft.com/office/officeart/2011/layout/ConvergingText"/>
    <dgm:cxn modelId="{F44C95B4-C1C0-4739-9B24-2E0DF46BE47D}" type="presParOf" srcId="{5CA6A014-EBD7-4130-9D27-85708777FB4C}" destId="{18442D60-664B-4972-BA60-437A82E7B365}" srcOrd="23" destOrd="0" presId="urn:microsoft.com/office/officeart/2011/layout/ConvergingText"/>
    <dgm:cxn modelId="{9D9AEF0B-D0FD-4383-A0A0-51334B94ED3C}" type="presParOf" srcId="{5CA6A014-EBD7-4130-9D27-85708777FB4C}" destId="{CC6D4EFD-5210-442C-893D-478B22589CC5}" srcOrd="24" destOrd="0" presId="urn:microsoft.com/office/officeart/2011/layout/ConvergingText"/>
    <dgm:cxn modelId="{ED18CA36-2C96-4429-ACF4-D57DE1E1DC1C}" type="presParOf" srcId="{5CA6A014-EBD7-4130-9D27-85708777FB4C}" destId="{8452B237-E06A-4F45-8CA2-1739BBB2EFFA}" srcOrd="25" destOrd="0" presId="urn:microsoft.com/office/officeart/2011/layout/ConvergingText"/>
    <dgm:cxn modelId="{B884B4A0-2B31-4998-80F4-67922A9EDDA3}" type="presParOf" srcId="{5CA6A014-EBD7-4130-9D27-85708777FB4C}" destId="{C8DA2D08-EA3D-456C-BC67-EF32B873AF4F}" srcOrd="26" destOrd="0" presId="urn:microsoft.com/office/officeart/2011/layout/ConvergingText"/>
    <dgm:cxn modelId="{31FF466C-E15D-430A-88B1-2691885E9AE0}" type="presParOf" srcId="{5CA6A014-EBD7-4130-9D27-85708777FB4C}" destId="{9023F335-0247-4878-AB83-8ACCB3D263AA}" srcOrd="27" destOrd="0" presId="urn:microsoft.com/office/officeart/2011/layout/ConvergingText"/>
    <dgm:cxn modelId="{8657F559-F1E9-474B-A8C2-52D3D897B46D}" type="presParOf" srcId="{5CA6A014-EBD7-4130-9D27-85708777FB4C}" destId="{99657101-8B3F-44A9-ADC2-9DA1DC1C803F}" srcOrd="28" destOrd="0" presId="urn:microsoft.com/office/officeart/2011/layout/ConvergingText"/>
    <dgm:cxn modelId="{3A8F518E-EE75-4736-A108-F46893A680A2}" type="presParOf" srcId="{5CA6A014-EBD7-4130-9D27-85708777FB4C}" destId="{C62E9FA0-9E56-4F8B-B0C1-8A7A0968C879}" srcOrd="29" destOrd="0" presId="urn:microsoft.com/office/officeart/2011/layout/ConvergingText"/>
    <dgm:cxn modelId="{ED646601-67A9-4917-8C6D-7C67756F725C}" type="presParOf" srcId="{5CA6A014-EBD7-4130-9D27-85708777FB4C}" destId="{4E66587B-239D-402E-9DE0-3E9823DB2BB4}" srcOrd="30" destOrd="0" presId="urn:microsoft.com/office/officeart/2011/layout/ConvergingText"/>
    <dgm:cxn modelId="{A1896444-70F4-4FE1-A309-34FD9FCEFB4F}" type="presParOf" srcId="{5CA6A014-EBD7-4130-9D27-85708777FB4C}" destId="{B718581F-9844-4C9E-8DA7-ABCBFEDFC303}" srcOrd="31" destOrd="0" presId="urn:microsoft.com/office/officeart/2011/layout/ConvergingText"/>
    <dgm:cxn modelId="{73FC9B3D-AF76-4BF1-BCDE-90A916B23777}" type="presParOf" srcId="{5CA6A014-EBD7-4130-9D27-85708777FB4C}" destId="{3227414C-B64D-4A13-86CA-3FDB078967E5}" srcOrd="32" destOrd="0" presId="urn:microsoft.com/office/officeart/2011/layout/ConvergingText"/>
    <dgm:cxn modelId="{AA8DCB80-4427-428B-BBA4-866454D8E53D}" type="presParOf" srcId="{5CA6A014-EBD7-4130-9D27-85708777FB4C}" destId="{415DEEEF-733E-4FA9-B36A-7A4AFE0F51A9}" srcOrd="33" destOrd="0" presId="urn:microsoft.com/office/officeart/2011/layout/ConvergingText"/>
    <dgm:cxn modelId="{0B282375-C23B-4D5B-B503-0011EF2557AC}" type="presParOf" srcId="{5CA6A014-EBD7-4130-9D27-85708777FB4C}" destId="{121D2A3A-8D85-4ECE-8682-1058FC8CBDDB}" srcOrd="34" destOrd="0" presId="urn:microsoft.com/office/officeart/2011/layout/ConvergingText"/>
    <dgm:cxn modelId="{B8EFC761-2D82-40FB-8742-5782D95FAA64}" type="presParOf" srcId="{5CA6A014-EBD7-4130-9D27-85708777FB4C}" destId="{F935718F-4BD1-4BF5-B1BB-8FE25D53460F}" srcOrd="35" destOrd="0" presId="urn:microsoft.com/office/officeart/2011/layout/ConvergingText"/>
    <dgm:cxn modelId="{B1E42FE1-E7F7-43A1-9CB4-60550A2B0282}" type="presParOf" srcId="{5CA6A014-EBD7-4130-9D27-85708777FB4C}" destId="{C3A6DA55-8627-4D90-B234-54EDD5732012}" srcOrd="36" destOrd="0" presId="urn:microsoft.com/office/officeart/2011/layout/ConvergingText"/>
    <dgm:cxn modelId="{4A78A33E-EEED-4E39-9BCD-13B7069EFD2D}" type="presParOf" srcId="{5CA6A014-EBD7-4130-9D27-85708777FB4C}" destId="{13A3EE16-E23C-4D43-9CE6-7AD32F793112}" srcOrd="37" destOrd="0" presId="urn:microsoft.com/office/officeart/2011/layout/ConvergingText"/>
    <dgm:cxn modelId="{B259FE44-8A5D-4C83-8E82-89DF62283BCE}" type="presParOf" srcId="{5CA6A014-EBD7-4130-9D27-85708777FB4C}" destId="{B19627F1-BB44-4770-8499-0226F9D8129A}" srcOrd="38" destOrd="0" presId="urn:microsoft.com/office/officeart/2011/layout/ConvergingText"/>
    <dgm:cxn modelId="{C785B4D9-DACD-408F-B6E7-3D179A9761B9}" type="presParOf" srcId="{5CA6A014-EBD7-4130-9D27-85708777FB4C}" destId="{6170D64D-C59C-4B02-B7DF-4C42CA1EE13C}" srcOrd="39" destOrd="0" presId="urn:microsoft.com/office/officeart/2011/layout/ConvergingText"/>
    <dgm:cxn modelId="{6B58C461-01EB-4F1E-9D71-20D4D9E08B69}" type="presParOf" srcId="{5CA6A014-EBD7-4130-9D27-85708777FB4C}" destId="{AEBD45AD-D805-4C0E-B96A-CD45FCF8F041}" srcOrd="40" destOrd="0" presId="urn:microsoft.com/office/officeart/2011/layout/ConvergingText"/>
    <dgm:cxn modelId="{44B92722-514B-43E3-8E51-07D0F12E8200}" type="presParOf" srcId="{5CA6A014-EBD7-4130-9D27-85708777FB4C}" destId="{E37D5200-DEAD-41FB-AB4A-CC961AA57BA1}" srcOrd="41" destOrd="0" presId="urn:microsoft.com/office/officeart/2011/layout/ConvergingText"/>
    <dgm:cxn modelId="{1FD83259-C651-4C05-B60D-3796B8ABB0AE}" type="presParOf" srcId="{5CA6A014-EBD7-4130-9D27-85708777FB4C}" destId="{D03D41E7-8827-48CC-8145-4D3E4F9DB253}" srcOrd="42" destOrd="0" presId="urn:microsoft.com/office/officeart/2011/layout/ConvergingText"/>
    <dgm:cxn modelId="{C1A359AD-F012-4C52-9194-9C3076A1767F}" type="presParOf" srcId="{5CA6A014-EBD7-4130-9D27-85708777FB4C}" destId="{58573F0C-E8EF-49F1-BC6C-1BD54C00DB87}" srcOrd="43" destOrd="0" presId="urn:microsoft.com/office/officeart/2011/layout/ConvergingText"/>
    <dgm:cxn modelId="{587192D4-EE0C-4217-AECC-EC936E1C87F2}" type="presParOf" srcId="{5CA6A014-EBD7-4130-9D27-85708777FB4C}" destId="{EBE546AD-360D-4738-8B86-FC6C2A811925}" srcOrd="44" destOrd="0" presId="urn:microsoft.com/office/officeart/2011/layout/ConvergingText"/>
    <dgm:cxn modelId="{215FC9DE-9B81-49DA-8EE1-BF659DE87FD9}" type="presParOf" srcId="{5CA6A014-EBD7-4130-9D27-85708777FB4C}" destId="{30BE658E-3555-41A0-871E-FFB1482E7BA0}" srcOrd="45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5FF6B2-A537-4B9D-8465-F721B556BBA3}" type="doc">
      <dgm:prSet loTypeId="urn:microsoft.com/office/officeart/2005/8/layout/hProcess9" loCatId="process" qsTypeId="urn:microsoft.com/office/officeart/2005/8/quickstyle/simple4" qsCatId="simple" csTypeId="urn:microsoft.com/office/officeart/2005/8/colors/accent2_3" csCatId="accent2" phldr="1"/>
      <dgm:spPr/>
    </dgm:pt>
    <dgm:pt modelId="{DE5A8BAD-22E9-4C67-ACBC-221A38BD3EFE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Thailand</a:t>
          </a:r>
          <a:b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1.0</a:t>
          </a:r>
          <a:endParaRPr lang="th-TH" dirty="0">
            <a:latin typeface="Times New Roman" panose="02020603050405020304" pitchFamily="18" charset="0"/>
          </a:endParaRPr>
        </a:p>
      </dgm:t>
    </dgm:pt>
    <dgm:pt modelId="{5CD872F8-CC27-4018-81A6-E9DB477AD3FF}" type="parTrans" cxnId="{1FC89131-D0D6-45F3-B074-A03A145D01B1}">
      <dgm:prSet/>
      <dgm:spPr/>
      <dgm:t>
        <a:bodyPr/>
        <a:lstStyle/>
        <a:p>
          <a:endParaRPr lang="th-TH"/>
        </a:p>
      </dgm:t>
    </dgm:pt>
    <dgm:pt modelId="{5B9EDA53-CF93-43C4-A19B-8173EEC825C8}" type="sibTrans" cxnId="{1FC89131-D0D6-45F3-B074-A03A145D01B1}">
      <dgm:prSet/>
      <dgm:spPr/>
      <dgm:t>
        <a:bodyPr/>
        <a:lstStyle/>
        <a:p>
          <a:endParaRPr lang="th-TH"/>
        </a:p>
      </dgm:t>
    </dgm:pt>
    <dgm:pt modelId="{CA9B20F7-19C3-4CC4-98B3-CB49B4156781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Thailand</a:t>
          </a:r>
          <a:b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2.0</a:t>
          </a:r>
          <a:endParaRPr lang="th-TH" dirty="0">
            <a:latin typeface="Times New Roman" panose="02020603050405020304" pitchFamily="18" charset="0"/>
          </a:endParaRPr>
        </a:p>
      </dgm:t>
    </dgm:pt>
    <dgm:pt modelId="{73F294B3-3B56-4430-92A3-54BE292D0167}" type="parTrans" cxnId="{7095F500-1C47-408A-930E-A745CFFE8CBF}">
      <dgm:prSet/>
      <dgm:spPr/>
      <dgm:t>
        <a:bodyPr/>
        <a:lstStyle/>
        <a:p>
          <a:endParaRPr lang="th-TH"/>
        </a:p>
      </dgm:t>
    </dgm:pt>
    <dgm:pt modelId="{E9893F60-C271-4C09-87F4-BD57E02928CE}" type="sibTrans" cxnId="{7095F500-1C47-408A-930E-A745CFFE8CBF}">
      <dgm:prSet/>
      <dgm:spPr/>
      <dgm:t>
        <a:bodyPr/>
        <a:lstStyle/>
        <a:p>
          <a:endParaRPr lang="th-TH"/>
        </a:p>
      </dgm:t>
    </dgm:pt>
    <dgm:pt modelId="{E6FB2564-F467-4866-8A8D-077DC470CADE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Thailand</a:t>
          </a:r>
          <a:b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3.0</a:t>
          </a:r>
          <a:endParaRPr lang="th-TH" dirty="0">
            <a:latin typeface="Times New Roman" panose="02020603050405020304" pitchFamily="18" charset="0"/>
          </a:endParaRPr>
        </a:p>
      </dgm:t>
    </dgm:pt>
    <dgm:pt modelId="{F84A4729-3211-4F07-AF2F-7BCF871E4F5A}" type="parTrans" cxnId="{BC239FB1-D692-4AF1-B5A4-543BDAE7F4EF}">
      <dgm:prSet/>
      <dgm:spPr/>
      <dgm:t>
        <a:bodyPr/>
        <a:lstStyle/>
        <a:p>
          <a:endParaRPr lang="th-TH"/>
        </a:p>
      </dgm:t>
    </dgm:pt>
    <dgm:pt modelId="{3B0D0860-DAFC-4C5D-9C69-7735FC89692F}" type="sibTrans" cxnId="{BC239FB1-D692-4AF1-B5A4-543BDAE7F4EF}">
      <dgm:prSet/>
      <dgm:spPr/>
      <dgm:t>
        <a:bodyPr/>
        <a:lstStyle/>
        <a:p>
          <a:endParaRPr lang="th-TH"/>
        </a:p>
      </dgm:t>
    </dgm:pt>
    <dgm:pt modelId="{D2FDB0EA-A55F-403F-AB72-0D3E142C0B13}" type="pres">
      <dgm:prSet presAssocID="{B15FF6B2-A537-4B9D-8465-F721B556BBA3}" presName="CompostProcess" presStyleCnt="0">
        <dgm:presLayoutVars>
          <dgm:dir/>
          <dgm:resizeHandles val="exact"/>
        </dgm:presLayoutVars>
      </dgm:prSet>
      <dgm:spPr/>
    </dgm:pt>
    <dgm:pt modelId="{BB03C382-FCAA-4136-87A2-2DCA321EC9EA}" type="pres">
      <dgm:prSet presAssocID="{B15FF6B2-A537-4B9D-8465-F721B556BBA3}" presName="arrow" presStyleLbl="bgShp" presStyleIdx="0" presStyleCnt="1"/>
      <dgm:spPr>
        <a:solidFill>
          <a:schemeClr val="accent2">
            <a:tint val="40000"/>
            <a:hueOff val="0"/>
            <a:satOff val="0"/>
            <a:lumOff val="0"/>
            <a:alpha val="70000"/>
          </a:schemeClr>
        </a:solidFill>
      </dgm:spPr>
    </dgm:pt>
    <dgm:pt modelId="{2060BD63-70A5-4E5D-8232-346EA6E4EAEB}" type="pres">
      <dgm:prSet presAssocID="{B15FF6B2-A537-4B9D-8465-F721B556BBA3}" presName="linearProcess" presStyleCnt="0"/>
      <dgm:spPr/>
    </dgm:pt>
    <dgm:pt modelId="{C5159C5B-7D5D-4AD3-8704-13418DDB8780}" type="pres">
      <dgm:prSet presAssocID="{DE5A8BAD-22E9-4C67-ACBC-221A38BD3EFE}" presName="textNode" presStyleLbl="node1" presStyleIdx="0" presStyleCnt="3" custLinFactNeighborX="-37733" custLinFactNeighborY="92">
        <dgm:presLayoutVars>
          <dgm:bulletEnabled val="1"/>
        </dgm:presLayoutVars>
      </dgm:prSet>
      <dgm:spPr/>
    </dgm:pt>
    <dgm:pt modelId="{1721CD95-47D1-45CB-852D-F524C0ED41F4}" type="pres">
      <dgm:prSet presAssocID="{5B9EDA53-CF93-43C4-A19B-8173EEC825C8}" presName="sibTrans" presStyleCnt="0"/>
      <dgm:spPr/>
    </dgm:pt>
    <dgm:pt modelId="{B6876338-5725-42BE-BC5E-684A9C7FAF46}" type="pres">
      <dgm:prSet presAssocID="{CA9B20F7-19C3-4CC4-98B3-CB49B4156781}" presName="textNode" presStyleLbl="node1" presStyleIdx="1" presStyleCnt="3">
        <dgm:presLayoutVars>
          <dgm:bulletEnabled val="1"/>
        </dgm:presLayoutVars>
      </dgm:prSet>
      <dgm:spPr/>
    </dgm:pt>
    <dgm:pt modelId="{E6A3D2D5-1A4C-42BC-A46E-67EF8B9AA344}" type="pres">
      <dgm:prSet presAssocID="{E9893F60-C271-4C09-87F4-BD57E02928CE}" presName="sibTrans" presStyleCnt="0"/>
      <dgm:spPr/>
    </dgm:pt>
    <dgm:pt modelId="{1CDF57FE-BE2F-4CFF-B602-3DB036E434DD}" type="pres">
      <dgm:prSet presAssocID="{E6FB2564-F467-4866-8A8D-077DC470CADE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7095F500-1C47-408A-930E-A745CFFE8CBF}" srcId="{B15FF6B2-A537-4B9D-8465-F721B556BBA3}" destId="{CA9B20F7-19C3-4CC4-98B3-CB49B4156781}" srcOrd="1" destOrd="0" parTransId="{73F294B3-3B56-4430-92A3-54BE292D0167}" sibTransId="{E9893F60-C271-4C09-87F4-BD57E02928CE}"/>
    <dgm:cxn modelId="{3CC73028-CB71-4F97-AC79-E3C8F5D2D63D}" type="presOf" srcId="{B15FF6B2-A537-4B9D-8465-F721B556BBA3}" destId="{D2FDB0EA-A55F-403F-AB72-0D3E142C0B13}" srcOrd="0" destOrd="0" presId="urn:microsoft.com/office/officeart/2005/8/layout/hProcess9"/>
    <dgm:cxn modelId="{1FC89131-D0D6-45F3-B074-A03A145D01B1}" srcId="{B15FF6B2-A537-4B9D-8465-F721B556BBA3}" destId="{DE5A8BAD-22E9-4C67-ACBC-221A38BD3EFE}" srcOrd="0" destOrd="0" parTransId="{5CD872F8-CC27-4018-81A6-E9DB477AD3FF}" sibTransId="{5B9EDA53-CF93-43C4-A19B-8173EEC825C8}"/>
    <dgm:cxn modelId="{07236D5F-0223-4077-89E2-6E0239C792AB}" type="presOf" srcId="{DE5A8BAD-22E9-4C67-ACBC-221A38BD3EFE}" destId="{C5159C5B-7D5D-4AD3-8704-13418DDB8780}" srcOrd="0" destOrd="0" presId="urn:microsoft.com/office/officeart/2005/8/layout/hProcess9"/>
    <dgm:cxn modelId="{6988A471-3F36-482C-9262-8A1EAE9A96E5}" type="presOf" srcId="{E6FB2564-F467-4866-8A8D-077DC470CADE}" destId="{1CDF57FE-BE2F-4CFF-B602-3DB036E434DD}" srcOrd="0" destOrd="0" presId="urn:microsoft.com/office/officeart/2005/8/layout/hProcess9"/>
    <dgm:cxn modelId="{B186B99C-9C0F-4C63-9A5A-C6726BDE9D1B}" type="presOf" srcId="{CA9B20F7-19C3-4CC4-98B3-CB49B4156781}" destId="{B6876338-5725-42BE-BC5E-684A9C7FAF46}" srcOrd="0" destOrd="0" presId="urn:microsoft.com/office/officeart/2005/8/layout/hProcess9"/>
    <dgm:cxn modelId="{BC239FB1-D692-4AF1-B5A4-543BDAE7F4EF}" srcId="{B15FF6B2-A537-4B9D-8465-F721B556BBA3}" destId="{E6FB2564-F467-4866-8A8D-077DC470CADE}" srcOrd="2" destOrd="0" parTransId="{F84A4729-3211-4F07-AF2F-7BCF871E4F5A}" sibTransId="{3B0D0860-DAFC-4C5D-9C69-7735FC89692F}"/>
    <dgm:cxn modelId="{5CB7FFA6-8CDB-472C-9A39-1371304C0C8D}" type="presParOf" srcId="{D2FDB0EA-A55F-403F-AB72-0D3E142C0B13}" destId="{BB03C382-FCAA-4136-87A2-2DCA321EC9EA}" srcOrd="0" destOrd="0" presId="urn:microsoft.com/office/officeart/2005/8/layout/hProcess9"/>
    <dgm:cxn modelId="{71665598-33E1-461D-B6FA-A0A05937116D}" type="presParOf" srcId="{D2FDB0EA-A55F-403F-AB72-0D3E142C0B13}" destId="{2060BD63-70A5-4E5D-8232-346EA6E4EAEB}" srcOrd="1" destOrd="0" presId="urn:microsoft.com/office/officeart/2005/8/layout/hProcess9"/>
    <dgm:cxn modelId="{DF934CFF-2F42-4F1D-A4BA-F1E4C44CA981}" type="presParOf" srcId="{2060BD63-70A5-4E5D-8232-346EA6E4EAEB}" destId="{C5159C5B-7D5D-4AD3-8704-13418DDB8780}" srcOrd="0" destOrd="0" presId="urn:microsoft.com/office/officeart/2005/8/layout/hProcess9"/>
    <dgm:cxn modelId="{4DC1E1DC-3C69-480B-8036-28DC33AAB8C4}" type="presParOf" srcId="{2060BD63-70A5-4E5D-8232-346EA6E4EAEB}" destId="{1721CD95-47D1-45CB-852D-F524C0ED41F4}" srcOrd="1" destOrd="0" presId="urn:microsoft.com/office/officeart/2005/8/layout/hProcess9"/>
    <dgm:cxn modelId="{CD502ED9-56F4-4186-BC8C-E42EC07F4C7F}" type="presParOf" srcId="{2060BD63-70A5-4E5D-8232-346EA6E4EAEB}" destId="{B6876338-5725-42BE-BC5E-684A9C7FAF46}" srcOrd="2" destOrd="0" presId="urn:microsoft.com/office/officeart/2005/8/layout/hProcess9"/>
    <dgm:cxn modelId="{40C98A4C-71C0-40E1-8957-81985948F6B9}" type="presParOf" srcId="{2060BD63-70A5-4E5D-8232-346EA6E4EAEB}" destId="{E6A3D2D5-1A4C-42BC-A46E-67EF8B9AA344}" srcOrd="3" destOrd="0" presId="urn:microsoft.com/office/officeart/2005/8/layout/hProcess9"/>
    <dgm:cxn modelId="{1F810EA6-857D-4B13-AA4E-837696E6A9EB}" type="presParOf" srcId="{2060BD63-70A5-4E5D-8232-346EA6E4EAEB}" destId="{1CDF57FE-BE2F-4CFF-B602-3DB036E434D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B8AA80-A6ED-4380-99F1-CD58F9F023CE}" type="doc">
      <dgm:prSet loTypeId="urn:microsoft.com/office/officeart/2011/layout/HexagonRadial" loCatId="officeonlin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9CC25072-4528-4D2C-94D9-30EFDD887D1A}">
      <dgm:prSet phldrT="[Text]" custT="1"/>
      <dgm:spPr/>
      <dgm:t>
        <a:bodyPr/>
        <a:lstStyle/>
        <a:p>
          <a:r>
            <a:rPr lang="en-US" sz="1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Research Knowledge Users</a:t>
          </a:r>
          <a:endParaRPr lang="th-TH" sz="1000" b="1" spc="0" baseline="0" dirty="0">
            <a:solidFill>
              <a:schemeClr val="bg1"/>
            </a:solidFill>
            <a:latin typeface="Times New Roman" panose="02020603050405020304" pitchFamily="18" charset="0"/>
            <a:cs typeface="ThaiSans Neue SemBd" pitchFamily="50" charset="-34"/>
          </a:endParaRPr>
        </a:p>
      </dgm:t>
    </dgm:pt>
    <dgm:pt modelId="{3CAF1C08-B6DF-4D41-8EB0-9804AB4A5905}" type="parTrans" cxnId="{E47A8491-EBB4-4998-9A62-D8C3BFF806B8}">
      <dgm:prSet/>
      <dgm:spPr/>
      <dgm:t>
        <a:bodyPr/>
        <a:lstStyle/>
        <a:p>
          <a:endParaRPr lang="th-TH" sz="2000" b="1">
            <a:latin typeface="ThaiSans Neue SemBd" pitchFamily="50" charset="-34"/>
            <a:cs typeface="ThaiSans Neue SemBd" pitchFamily="50" charset="-34"/>
          </a:endParaRPr>
        </a:p>
      </dgm:t>
    </dgm:pt>
    <dgm:pt modelId="{49D145B7-9E2E-4ABB-B985-BE1453BA0F48}" type="sibTrans" cxnId="{E47A8491-EBB4-4998-9A62-D8C3BFF806B8}">
      <dgm:prSet/>
      <dgm:spPr/>
      <dgm:t>
        <a:bodyPr/>
        <a:lstStyle/>
        <a:p>
          <a:endParaRPr lang="th-TH" sz="2000" b="1">
            <a:latin typeface="ThaiSans Neue SemBd" pitchFamily="50" charset="-34"/>
            <a:cs typeface="ThaiSans Neue SemBd" pitchFamily="50" charset="-34"/>
          </a:endParaRPr>
        </a:p>
      </dgm:t>
    </dgm:pt>
    <dgm:pt modelId="{9E3FED67-B435-4B44-85F9-A3C11DA42F95}">
      <dgm:prSet phldrT="[Text]" custT="1"/>
      <dgm:spPr/>
      <dgm:t>
        <a:bodyPr/>
        <a:lstStyle/>
        <a:p>
          <a:r>
            <a:rPr lang="en-US" sz="1000" b="1" dirty="0">
              <a:latin typeface="Times New Roman" panose="02020603050405020304" pitchFamily="18" charset="0"/>
              <a:cs typeface="Times New Roman" panose="02020603050405020304" pitchFamily="18" charset="0"/>
            </a:rPr>
            <a:t>Research Policy</a:t>
          </a:r>
          <a:endParaRPr lang="th-TH" sz="1000" b="1" dirty="0">
            <a:latin typeface="Times New Roman" panose="02020603050405020304" pitchFamily="18" charset="0"/>
            <a:cs typeface="ThaiSans Neue SemBd" pitchFamily="50" charset="-34"/>
          </a:endParaRPr>
        </a:p>
      </dgm:t>
    </dgm:pt>
    <dgm:pt modelId="{F8BA7F5B-F958-4F24-A8C4-B7CF3C74766F}" type="parTrans" cxnId="{EA3A4A65-FBAB-44C3-A7A0-3BE4FF48FBB2}">
      <dgm:prSet/>
      <dgm:spPr/>
      <dgm:t>
        <a:bodyPr/>
        <a:lstStyle/>
        <a:p>
          <a:endParaRPr lang="th-TH" sz="2000" b="1">
            <a:latin typeface="ThaiSans Neue SemBd" pitchFamily="50" charset="-34"/>
            <a:cs typeface="ThaiSans Neue SemBd" pitchFamily="50" charset="-34"/>
          </a:endParaRPr>
        </a:p>
      </dgm:t>
    </dgm:pt>
    <dgm:pt modelId="{107D06B4-D42D-4472-A2BD-EE8DBD681BFE}" type="sibTrans" cxnId="{EA3A4A65-FBAB-44C3-A7A0-3BE4FF48FBB2}">
      <dgm:prSet/>
      <dgm:spPr/>
      <dgm:t>
        <a:bodyPr/>
        <a:lstStyle/>
        <a:p>
          <a:endParaRPr lang="th-TH" sz="2000" b="1">
            <a:latin typeface="ThaiSans Neue SemBd" pitchFamily="50" charset="-34"/>
            <a:cs typeface="ThaiSans Neue SemBd" pitchFamily="50" charset="-34"/>
          </a:endParaRPr>
        </a:p>
      </dgm:t>
    </dgm:pt>
    <dgm:pt modelId="{EEE18868-24D8-4512-AF6B-2606CAD593D8}">
      <dgm:prSet phldrT="[Text]" custT="1"/>
      <dgm:spPr/>
      <dgm:t>
        <a:bodyPr/>
        <a:lstStyle/>
        <a:p>
          <a:r>
            <a:rPr lang="en-US" sz="1000" b="1" dirty="0">
              <a:latin typeface="Times New Roman" panose="02020603050405020304" pitchFamily="18" charset="0"/>
              <a:cs typeface="Times New Roman" panose="02020603050405020304" pitchFamily="18" charset="0"/>
            </a:rPr>
            <a:t>Research Funding</a:t>
          </a:r>
          <a:endParaRPr lang="th-TH" sz="1000" b="1" dirty="0">
            <a:latin typeface="Times New Roman" panose="02020603050405020304" pitchFamily="18" charset="0"/>
            <a:cs typeface="ThaiSans Neue SemBd" pitchFamily="50" charset="-34"/>
          </a:endParaRPr>
        </a:p>
      </dgm:t>
    </dgm:pt>
    <dgm:pt modelId="{41E004E4-11A9-4AC3-844D-2AACDBD772AE}" type="parTrans" cxnId="{33E58BE0-AE5F-4BC5-A173-221D6EF7CB00}">
      <dgm:prSet/>
      <dgm:spPr/>
      <dgm:t>
        <a:bodyPr/>
        <a:lstStyle/>
        <a:p>
          <a:endParaRPr lang="th-TH" sz="2000" b="1">
            <a:latin typeface="ThaiSans Neue SemBd" pitchFamily="50" charset="-34"/>
            <a:cs typeface="ThaiSans Neue SemBd" pitchFamily="50" charset="-34"/>
          </a:endParaRPr>
        </a:p>
      </dgm:t>
    </dgm:pt>
    <dgm:pt modelId="{BD891790-3E59-41CA-9230-198A768274C8}" type="sibTrans" cxnId="{33E58BE0-AE5F-4BC5-A173-221D6EF7CB00}">
      <dgm:prSet/>
      <dgm:spPr/>
      <dgm:t>
        <a:bodyPr/>
        <a:lstStyle/>
        <a:p>
          <a:endParaRPr lang="th-TH" sz="2000" b="1">
            <a:latin typeface="ThaiSans Neue SemBd" pitchFamily="50" charset="-34"/>
            <a:cs typeface="ThaiSans Neue SemBd" pitchFamily="50" charset="-34"/>
          </a:endParaRPr>
        </a:p>
      </dgm:t>
    </dgm:pt>
    <dgm:pt modelId="{9B703CC5-81E4-47E0-9C98-FC030BAE22B6}">
      <dgm:prSet phldrT="[Text]" custT="1"/>
      <dgm:spPr/>
      <dgm:t>
        <a:bodyPr/>
        <a:lstStyle/>
        <a:p>
          <a:r>
            <a:rPr lang="en-US" sz="1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Research Executions</a:t>
          </a:r>
          <a:endParaRPr lang="th-TH" sz="1000" b="1" dirty="0">
            <a:latin typeface="Times New Roman" panose="02020603050405020304" pitchFamily="18" charset="0"/>
            <a:cs typeface="ThaiSans Neue SemBd" pitchFamily="50" charset="-34"/>
          </a:endParaRPr>
        </a:p>
      </dgm:t>
    </dgm:pt>
    <dgm:pt modelId="{B57BDB52-EDF2-4539-B824-50D1FB5E5F8D}" type="parTrans" cxnId="{22D3319C-B1BF-4373-BBE6-58BD6735E94E}">
      <dgm:prSet/>
      <dgm:spPr/>
      <dgm:t>
        <a:bodyPr/>
        <a:lstStyle/>
        <a:p>
          <a:endParaRPr lang="th-TH" sz="2000" b="1">
            <a:latin typeface="ThaiSans Neue SemBd" pitchFamily="50" charset="-34"/>
            <a:cs typeface="ThaiSans Neue SemBd" pitchFamily="50" charset="-34"/>
          </a:endParaRPr>
        </a:p>
      </dgm:t>
    </dgm:pt>
    <dgm:pt modelId="{D9C173E9-9FFA-45C7-9F43-4B3C3133E7E4}" type="sibTrans" cxnId="{22D3319C-B1BF-4373-BBE6-58BD6735E94E}">
      <dgm:prSet/>
      <dgm:spPr/>
      <dgm:t>
        <a:bodyPr/>
        <a:lstStyle/>
        <a:p>
          <a:endParaRPr lang="th-TH" sz="2000" b="1">
            <a:latin typeface="ThaiSans Neue SemBd" pitchFamily="50" charset="-34"/>
            <a:cs typeface="ThaiSans Neue SemBd" pitchFamily="50" charset="-34"/>
          </a:endParaRPr>
        </a:p>
      </dgm:t>
    </dgm:pt>
    <dgm:pt modelId="{2CCAA3FD-988A-4785-ACEF-E513822D3F74}">
      <dgm:prSet phldrT="[Text]" custT="1"/>
      <dgm:spPr/>
      <dgm:t>
        <a:bodyPr/>
        <a:lstStyle/>
        <a:p>
          <a:r>
            <a:rPr lang="en-US" sz="1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Research Management and Utilization</a:t>
          </a:r>
          <a:endParaRPr lang="th-TH" sz="1000" b="1" dirty="0">
            <a:latin typeface="ThaiSans Neue SemBd" pitchFamily="50" charset="-34"/>
            <a:cs typeface="ThaiSans Neue SemBd" pitchFamily="50" charset="-34"/>
          </a:endParaRPr>
        </a:p>
      </dgm:t>
    </dgm:pt>
    <dgm:pt modelId="{7E6A5119-B637-48F4-829E-E1507F7BC9CB}" type="parTrans" cxnId="{36C2929C-67A5-4679-8052-EB626D532457}">
      <dgm:prSet/>
      <dgm:spPr/>
      <dgm:t>
        <a:bodyPr/>
        <a:lstStyle/>
        <a:p>
          <a:endParaRPr lang="th-TH" sz="2000" b="1">
            <a:latin typeface="ThaiSans Neue SemBd" pitchFamily="50" charset="-34"/>
            <a:cs typeface="ThaiSans Neue SemBd" pitchFamily="50" charset="-34"/>
          </a:endParaRPr>
        </a:p>
      </dgm:t>
    </dgm:pt>
    <dgm:pt modelId="{5831D9B6-EE21-4FA8-9933-985D985C5DDE}" type="sibTrans" cxnId="{36C2929C-67A5-4679-8052-EB626D532457}">
      <dgm:prSet/>
      <dgm:spPr/>
      <dgm:t>
        <a:bodyPr/>
        <a:lstStyle/>
        <a:p>
          <a:endParaRPr lang="th-TH" sz="2000" b="1">
            <a:latin typeface="ThaiSans Neue SemBd" pitchFamily="50" charset="-34"/>
            <a:cs typeface="ThaiSans Neue SemBd" pitchFamily="50" charset="-34"/>
          </a:endParaRPr>
        </a:p>
      </dgm:t>
    </dgm:pt>
    <dgm:pt modelId="{6174F822-3661-4ACD-9A46-660D51E6C1C5}">
      <dgm:prSet phldrT="[Text]" custT="1"/>
      <dgm:spPr/>
      <dgm:t>
        <a:bodyPr/>
        <a:lstStyle/>
        <a:p>
          <a:r>
            <a:rPr lang="en-US" sz="1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Standardization Analytical</a:t>
          </a:r>
          <a:endParaRPr lang="th-TH" sz="1000" b="1" dirty="0">
            <a:latin typeface="ThaiSans Neue SemBd" pitchFamily="50" charset="-34"/>
            <a:cs typeface="ThaiSans Neue SemBd" pitchFamily="50" charset="-34"/>
          </a:endParaRPr>
        </a:p>
      </dgm:t>
    </dgm:pt>
    <dgm:pt modelId="{4FEC657C-7069-46C6-9EBF-249DA9EBAD0A}" type="parTrans" cxnId="{63915F38-C5F0-4B33-910F-10F9BDF6C59C}">
      <dgm:prSet/>
      <dgm:spPr/>
      <dgm:t>
        <a:bodyPr/>
        <a:lstStyle/>
        <a:p>
          <a:endParaRPr lang="th-TH" sz="2000" b="1">
            <a:latin typeface="ThaiSans Neue SemBd" pitchFamily="50" charset="-34"/>
            <a:cs typeface="ThaiSans Neue SemBd" pitchFamily="50" charset="-34"/>
          </a:endParaRPr>
        </a:p>
      </dgm:t>
    </dgm:pt>
    <dgm:pt modelId="{A6503E26-5176-46B0-A450-BB1477C86E03}" type="sibTrans" cxnId="{63915F38-C5F0-4B33-910F-10F9BDF6C59C}">
      <dgm:prSet/>
      <dgm:spPr/>
      <dgm:t>
        <a:bodyPr/>
        <a:lstStyle/>
        <a:p>
          <a:endParaRPr lang="th-TH" sz="2000" b="1">
            <a:latin typeface="ThaiSans Neue SemBd" pitchFamily="50" charset="-34"/>
            <a:cs typeface="ThaiSans Neue SemBd" pitchFamily="50" charset="-34"/>
          </a:endParaRPr>
        </a:p>
      </dgm:t>
    </dgm:pt>
    <dgm:pt modelId="{2236633C-94E8-4BCF-9AD0-3EAE24D63417}">
      <dgm:prSet phldrT="[Text]" custT="1"/>
      <dgm:spPr/>
      <dgm:t>
        <a:bodyPr/>
        <a:lstStyle/>
        <a:p>
          <a:r>
            <a:rPr lang="en-US" sz="1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Standardization</a:t>
          </a:r>
          <a:endParaRPr lang="th-TH" sz="1000" b="1" dirty="0">
            <a:latin typeface="Times New Roman" panose="02020603050405020304" pitchFamily="18" charset="0"/>
            <a:cs typeface="ThaiSans Neue SemBd" pitchFamily="50" charset="-34"/>
          </a:endParaRPr>
        </a:p>
      </dgm:t>
    </dgm:pt>
    <dgm:pt modelId="{6084262E-E24F-45C0-B9EC-85B769C7035F}" type="parTrans" cxnId="{5E3DF9E1-AE15-4803-A134-0353B8288542}">
      <dgm:prSet/>
      <dgm:spPr/>
      <dgm:t>
        <a:bodyPr/>
        <a:lstStyle/>
        <a:p>
          <a:endParaRPr lang="th-TH" sz="2000" b="1">
            <a:latin typeface="ThaiSans Neue SemBd" pitchFamily="50" charset="-34"/>
            <a:cs typeface="ThaiSans Neue SemBd" pitchFamily="50" charset="-34"/>
          </a:endParaRPr>
        </a:p>
      </dgm:t>
    </dgm:pt>
    <dgm:pt modelId="{07500AB6-92EB-494B-82C0-D4308E9C1C36}" type="sibTrans" cxnId="{5E3DF9E1-AE15-4803-A134-0353B8288542}">
      <dgm:prSet/>
      <dgm:spPr/>
      <dgm:t>
        <a:bodyPr/>
        <a:lstStyle/>
        <a:p>
          <a:endParaRPr lang="th-TH" sz="2000" b="1">
            <a:latin typeface="ThaiSans Neue SemBd" pitchFamily="50" charset="-34"/>
            <a:cs typeface="ThaiSans Neue SemBd" pitchFamily="50" charset="-34"/>
          </a:endParaRPr>
        </a:p>
      </dgm:t>
    </dgm:pt>
    <dgm:pt modelId="{E4B89433-6BD3-4F5A-B30E-3C26B9EAE4C3}">
      <dgm:prSet phldrT="[Text]"/>
      <dgm:spPr/>
      <dgm:t>
        <a:bodyPr/>
        <a:lstStyle/>
        <a:p>
          <a:endParaRPr lang="th-TH" sz="1600"/>
        </a:p>
      </dgm:t>
    </dgm:pt>
    <dgm:pt modelId="{62F20488-3F86-4545-B34E-3EB12666E89C}" type="parTrans" cxnId="{DD758FD0-8940-4597-8BBD-5BDEE5047B6C}">
      <dgm:prSet/>
      <dgm:spPr/>
      <dgm:t>
        <a:bodyPr/>
        <a:lstStyle/>
        <a:p>
          <a:endParaRPr lang="th-TH" sz="2000" b="1">
            <a:latin typeface="ThaiSans Neue SemBd" pitchFamily="50" charset="-34"/>
            <a:cs typeface="ThaiSans Neue SemBd" pitchFamily="50" charset="-34"/>
          </a:endParaRPr>
        </a:p>
      </dgm:t>
    </dgm:pt>
    <dgm:pt modelId="{5A1A898E-D1D8-422D-A8AE-C081D80548B4}" type="sibTrans" cxnId="{DD758FD0-8940-4597-8BBD-5BDEE5047B6C}">
      <dgm:prSet/>
      <dgm:spPr/>
      <dgm:t>
        <a:bodyPr/>
        <a:lstStyle/>
        <a:p>
          <a:endParaRPr lang="th-TH" sz="2000" b="1">
            <a:latin typeface="ThaiSans Neue SemBd" pitchFamily="50" charset="-34"/>
            <a:cs typeface="ThaiSans Neue SemBd" pitchFamily="50" charset="-34"/>
          </a:endParaRPr>
        </a:p>
      </dgm:t>
    </dgm:pt>
    <dgm:pt modelId="{47FA0352-C6C2-4242-9157-201D000532AF}">
      <dgm:prSet phldrT="[Text]"/>
      <dgm:spPr/>
      <dgm:t>
        <a:bodyPr/>
        <a:lstStyle/>
        <a:p>
          <a:endParaRPr lang="th-TH" sz="1600"/>
        </a:p>
      </dgm:t>
    </dgm:pt>
    <dgm:pt modelId="{3063D902-CF8A-4781-8FE9-288924615877}" type="parTrans" cxnId="{3E635017-E32F-4E57-B2F4-32635EFF1369}">
      <dgm:prSet/>
      <dgm:spPr/>
      <dgm:t>
        <a:bodyPr/>
        <a:lstStyle/>
        <a:p>
          <a:endParaRPr lang="th-TH" sz="2000" b="1">
            <a:latin typeface="ThaiSans Neue SemBd" pitchFamily="50" charset="-34"/>
            <a:cs typeface="ThaiSans Neue SemBd" pitchFamily="50" charset="-34"/>
          </a:endParaRPr>
        </a:p>
      </dgm:t>
    </dgm:pt>
    <dgm:pt modelId="{B5B03BE8-AE36-4747-9468-63A267EBCDE2}" type="sibTrans" cxnId="{3E635017-E32F-4E57-B2F4-32635EFF1369}">
      <dgm:prSet/>
      <dgm:spPr/>
      <dgm:t>
        <a:bodyPr/>
        <a:lstStyle/>
        <a:p>
          <a:endParaRPr lang="th-TH" sz="2000" b="1">
            <a:latin typeface="ThaiSans Neue SemBd" pitchFamily="50" charset="-34"/>
            <a:cs typeface="ThaiSans Neue SemBd" pitchFamily="50" charset="-34"/>
          </a:endParaRPr>
        </a:p>
      </dgm:t>
    </dgm:pt>
    <dgm:pt modelId="{82102176-0D22-4A43-AB3D-FFB00CF9E032}" type="pres">
      <dgm:prSet presAssocID="{55B8AA80-A6ED-4380-99F1-CD58F9F023C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5C55E160-01D0-4F3C-BE42-720E1A50E8C7}" type="pres">
      <dgm:prSet presAssocID="{9CC25072-4528-4D2C-94D9-30EFDD887D1A}" presName="Parent" presStyleLbl="node0" presStyleIdx="0" presStyleCnt="1">
        <dgm:presLayoutVars>
          <dgm:chMax val="6"/>
          <dgm:chPref val="6"/>
        </dgm:presLayoutVars>
      </dgm:prSet>
      <dgm:spPr/>
    </dgm:pt>
    <dgm:pt modelId="{8F67F20A-31AB-497F-A1C6-D387EE6F24DF}" type="pres">
      <dgm:prSet presAssocID="{9E3FED67-B435-4B44-85F9-A3C11DA42F95}" presName="Accent1" presStyleCnt="0"/>
      <dgm:spPr/>
    </dgm:pt>
    <dgm:pt modelId="{269424C0-2FD1-4405-8C97-BB9CFC8D96E9}" type="pres">
      <dgm:prSet presAssocID="{9E3FED67-B435-4B44-85F9-A3C11DA42F95}" presName="Accent" presStyleLbl="bgShp" presStyleIdx="0" presStyleCnt="6"/>
      <dgm:spPr/>
    </dgm:pt>
    <dgm:pt modelId="{9A2B6CF5-78DE-400A-B592-DA0B6394EBF9}" type="pres">
      <dgm:prSet presAssocID="{9E3FED67-B435-4B44-85F9-A3C11DA42F95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DA0342B7-5D0D-4413-B12A-2A2079136D9B}" type="pres">
      <dgm:prSet presAssocID="{EEE18868-24D8-4512-AF6B-2606CAD593D8}" presName="Accent2" presStyleCnt="0"/>
      <dgm:spPr/>
    </dgm:pt>
    <dgm:pt modelId="{E4F68B62-183F-4743-ACA9-90D3B9A0F9C8}" type="pres">
      <dgm:prSet presAssocID="{EEE18868-24D8-4512-AF6B-2606CAD593D8}" presName="Accent" presStyleLbl="bgShp" presStyleIdx="1" presStyleCnt="6"/>
      <dgm:spPr/>
    </dgm:pt>
    <dgm:pt modelId="{E9D3DE40-7315-41CB-BD8B-AD00AA72761A}" type="pres">
      <dgm:prSet presAssocID="{EEE18868-24D8-4512-AF6B-2606CAD593D8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1499BE67-C725-4CAA-B136-C440AF2C6CD4}" type="pres">
      <dgm:prSet presAssocID="{9B703CC5-81E4-47E0-9C98-FC030BAE22B6}" presName="Accent3" presStyleCnt="0"/>
      <dgm:spPr/>
    </dgm:pt>
    <dgm:pt modelId="{F16D029A-ABE7-4E65-880A-B556B8457440}" type="pres">
      <dgm:prSet presAssocID="{9B703CC5-81E4-47E0-9C98-FC030BAE22B6}" presName="Accent" presStyleLbl="bgShp" presStyleIdx="2" presStyleCnt="6"/>
      <dgm:spPr/>
    </dgm:pt>
    <dgm:pt modelId="{55F7EB5F-0593-497C-BD03-173A9AA581E3}" type="pres">
      <dgm:prSet presAssocID="{9B703CC5-81E4-47E0-9C98-FC030BAE22B6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38B4D081-B036-44C7-992B-ED5E25C1F984}" type="pres">
      <dgm:prSet presAssocID="{2CCAA3FD-988A-4785-ACEF-E513822D3F74}" presName="Accent4" presStyleCnt="0"/>
      <dgm:spPr/>
    </dgm:pt>
    <dgm:pt modelId="{7E776A8B-1291-45E6-845A-D6C7C493C50C}" type="pres">
      <dgm:prSet presAssocID="{2CCAA3FD-988A-4785-ACEF-E513822D3F74}" presName="Accent" presStyleLbl="bgShp" presStyleIdx="3" presStyleCnt="6"/>
      <dgm:spPr/>
    </dgm:pt>
    <dgm:pt modelId="{1EC2108A-60B4-4053-80AF-68886667C70E}" type="pres">
      <dgm:prSet presAssocID="{2CCAA3FD-988A-4785-ACEF-E513822D3F74}" presName="Child4" presStyleLbl="node1" presStyleIdx="3" presStyleCnt="6" custScaleX="115653">
        <dgm:presLayoutVars>
          <dgm:chMax val="0"/>
          <dgm:chPref val="0"/>
          <dgm:bulletEnabled val="1"/>
        </dgm:presLayoutVars>
      </dgm:prSet>
      <dgm:spPr/>
    </dgm:pt>
    <dgm:pt modelId="{E4B03C24-A3A3-4351-BC60-66815D7A3E90}" type="pres">
      <dgm:prSet presAssocID="{6174F822-3661-4ACD-9A46-660D51E6C1C5}" presName="Accent5" presStyleCnt="0"/>
      <dgm:spPr/>
    </dgm:pt>
    <dgm:pt modelId="{188E189C-864E-4B3A-AE18-C29C0EABAEE0}" type="pres">
      <dgm:prSet presAssocID="{6174F822-3661-4ACD-9A46-660D51E6C1C5}" presName="Accent" presStyleLbl="bgShp" presStyleIdx="4" presStyleCnt="6"/>
      <dgm:spPr/>
    </dgm:pt>
    <dgm:pt modelId="{E9E93234-8067-40CF-9841-6ACDE397EB9E}" type="pres">
      <dgm:prSet presAssocID="{6174F822-3661-4ACD-9A46-660D51E6C1C5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14171D66-7756-4E77-A976-0EA92283AD96}" type="pres">
      <dgm:prSet presAssocID="{2236633C-94E8-4BCF-9AD0-3EAE24D63417}" presName="Accent6" presStyleCnt="0"/>
      <dgm:spPr/>
    </dgm:pt>
    <dgm:pt modelId="{2A687558-D535-4CFC-A18D-8E352F92E3CD}" type="pres">
      <dgm:prSet presAssocID="{2236633C-94E8-4BCF-9AD0-3EAE24D63417}" presName="Accent" presStyleLbl="bgShp" presStyleIdx="5" presStyleCnt="6"/>
      <dgm:spPr/>
    </dgm:pt>
    <dgm:pt modelId="{1BBDA3D0-3249-494A-A722-0BA6BB657E2C}" type="pres">
      <dgm:prSet presAssocID="{2236633C-94E8-4BCF-9AD0-3EAE24D63417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3E635017-E32F-4E57-B2F4-32635EFF1369}" srcId="{9CC25072-4528-4D2C-94D9-30EFDD887D1A}" destId="{47FA0352-C6C2-4242-9157-201D000532AF}" srcOrd="6" destOrd="0" parTransId="{3063D902-CF8A-4781-8FE9-288924615877}" sibTransId="{B5B03BE8-AE36-4747-9468-63A267EBCDE2}"/>
    <dgm:cxn modelId="{D2DAEF24-4945-445B-B2DA-E81DFF836EC9}" type="presOf" srcId="{2236633C-94E8-4BCF-9AD0-3EAE24D63417}" destId="{1BBDA3D0-3249-494A-A722-0BA6BB657E2C}" srcOrd="0" destOrd="0" presId="urn:microsoft.com/office/officeart/2011/layout/HexagonRadial"/>
    <dgm:cxn modelId="{63915F38-C5F0-4B33-910F-10F9BDF6C59C}" srcId="{9CC25072-4528-4D2C-94D9-30EFDD887D1A}" destId="{6174F822-3661-4ACD-9A46-660D51E6C1C5}" srcOrd="4" destOrd="0" parTransId="{4FEC657C-7069-46C6-9EBF-249DA9EBAD0A}" sibTransId="{A6503E26-5176-46B0-A450-BB1477C86E03}"/>
    <dgm:cxn modelId="{A2A2EA3D-75C5-41FD-B7BF-E72D80A949FD}" type="presOf" srcId="{9E3FED67-B435-4B44-85F9-A3C11DA42F95}" destId="{9A2B6CF5-78DE-400A-B592-DA0B6394EBF9}" srcOrd="0" destOrd="0" presId="urn:microsoft.com/office/officeart/2011/layout/HexagonRadial"/>
    <dgm:cxn modelId="{EA3A4A65-FBAB-44C3-A7A0-3BE4FF48FBB2}" srcId="{9CC25072-4528-4D2C-94D9-30EFDD887D1A}" destId="{9E3FED67-B435-4B44-85F9-A3C11DA42F95}" srcOrd="0" destOrd="0" parTransId="{F8BA7F5B-F958-4F24-A8C4-B7CF3C74766F}" sibTransId="{107D06B4-D42D-4472-A2BD-EE8DBD681BFE}"/>
    <dgm:cxn modelId="{9335D04D-D035-4891-A643-6F4992057EBB}" type="presOf" srcId="{9B703CC5-81E4-47E0-9C98-FC030BAE22B6}" destId="{55F7EB5F-0593-497C-BD03-173A9AA581E3}" srcOrd="0" destOrd="0" presId="urn:microsoft.com/office/officeart/2011/layout/HexagonRadial"/>
    <dgm:cxn modelId="{0278766F-F33C-4EEB-B023-103A9D71088B}" type="presOf" srcId="{9CC25072-4528-4D2C-94D9-30EFDD887D1A}" destId="{5C55E160-01D0-4F3C-BE42-720E1A50E8C7}" srcOrd="0" destOrd="0" presId="urn:microsoft.com/office/officeart/2011/layout/HexagonRadial"/>
    <dgm:cxn modelId="{51DE058C-4BD9-4C15-A613-684421BD484D}" type="presOf" srcId="{EEE18868-24D8-4512-AF6B-2606CAD593D8}" destId="{E9D3DE40-7315-41CB-BD8B-AD00AA72761A}" srcOrd="0" destOrd="0" presId="urn:microsoft.com/office/officeart/2011/layout/HexagonRadial"/>
    <dgm:cxn modelId="{E47A8491-EBB4-4998-9A62-D8C3BFF806B8}" srcId="{55B8AA80-A6ED-4380-99F1-CD58F9F023CE}" destId="{9CC25072-4528-4D2C-94D9-30EFDD887D1A}" srcOrd="0" destOrd="0" parTransId="{3CAF1C08-B6DF-4D41-8EB0-9804AB4A5905}" sibTransId="{49D145B7-9E2E-4ABB-B985-BE1453BA0F48}"/>
    <dgm:cxn modelId="{22D3319C-B1BF-4373-BBE6-58BD6735E94E}" srcId="{9CC25072-4528-4D2C-94D9-30EFDD887D1A}" destId="{9B703CC5-81E4-47E0-9C98-FC030BAE22B6}" srcOrd="2" destOrd="0" parTransId="{B57BDB52-EDF2-4539-B824-50D1FB5E5F8D}" sibTransId="{D9C173E9-9FFA-45C7-9F43-4B3C3133E7E4}"/>
    <dgm:cxn modelId="{36C2929C-67A5-4679-8052-EB626D532457}" srcId="{9CC25072-4528-4D2C-94D9-30EFDD887D1A}" destId="{2CCAA3FD-988A-4785-ACEF-E513822D3F74}" srcOrd="3" destOrd="0" parTransId="{7E6A5119-B637-48F4-829E-E1507F7BC9CB}" sibTransId="{5831D9B6-EE21-4FA8-9933-985D985C5DDE}"/>
    <dgm:cxn modelId="{62D557AB-CF44-4231-A591-D94FB1E0FC83}" type="presOf" srcId="{2CCAA3FD-988A-4785-ACEF-E513822D3F74}" destId="{1EC2108A-60B4-4053-80AF-68886667C70E}" srcOrd="0" destOrd="0" presId="urn:microsoft.com/office/officeart/2011/layout/HexagonRadial"/>
    <dgm:cxn modelId="{BC46BBAC-2C12-47A7-84D0-FC3DDDEF5408}" type="presOf" srcId="{55B8AA80-A6ED-4380-99F1-CD58F9F023CE}" destId="{82102176-0D22-4A43-AB3D-FFB00CF9E032}" srcOrd="0" destOrd="0" presId="urn:microsoft.com/office/officeart/2011/layout/HexagonRadial"/>
    <dgm:cxn modelId="{A24C4ACC-0F50-4CF0-AA27-A748767966FE}" type="presOf" srcId="{6174F822-3661-4ACD-9A46-660D51E6C1C5}" destId="{E9E93234-8067-40CF-9841-6ACDE397EB9E}" srcOrd="0" destOrd="0" presId="urn:microsoft.com/office/officeart/2011/layout/HexagonRadial"/>
    <dgm:cxn modelId="{DD758FD0-8940-4597-8BBD-5BDEE5047B6C}" srcId="{9CC25072-4528-4D2C-94D9-30EFDD887D1A}" destId="{E4B89433-6BD3-4F5A-B30E-3C26B9EAE4C3}" srcOrd="7" destOrd="0" parTransId="{62F20488-3F86-4545-B34E-3EB12666E89C}" sibTransId="{5A1A898E-D1D8-422D-A8AE-C081D80548B4}"/>
    <dgm:cxn modelId="{33E58BE0-AE5F-4BC5-A173-221D6EF7CB00}" srcId="{9CC25072-4528-4D2C-94D9-30EFDD887D1A}" destId="{EEE18868-24D8-4512-AF6B-2606CAD593D8}" srcOrd="1" destOrd="0" parTransId="{41E004E4-11A9-4AC3-844D-2AACDBD772AE}" sibTransId="{BD891790-3E59-41CA-9230-198A768274C8}"/>
    <dgm:cxn modelId="{5E3DF9E1-AE15-4803-A134-0353B8288542}" srcId="{9CC25072-4528-4D2C-94D9-30EFDD887D1A}" destId="{2236633C-94E8-4BCF-9AD0-3EAE24D63417}" srcOrd="5" destOrd="0" parTransId="{6084262E-E24F-45C0-B9EC-85B769C7035F}" sibTransId="{07500AB6-92EB-494B-82C0-D4308E9C1C36}"/>
    <dgm:cxn modelId="{190DE417-2F83-4BCB-9361-F7BE7B7D6086}" type="presParOf" srcId="{82102176-0D22-4A43-AB3D-FFB00CF9E032}" destId="{5C55E160-01D0-4F3C-BE42-720E1A50E8C7}" srcOrd="0" destOrd="0" presId="urn:microsoft.com/office/officeart/2011/layout/HexagonRadial"/>
    <dgm:cxn modelId="{1906F119-495F-4928-A4C4-A622B174389D}" type="presParOf" srcId="{82102176-0D22-4A43-AB3D-FFB00CF9E032}" destId="{8F67F20A-31AB-497F-A1C6-D387EE6F24DF}" srcOrd="1" destOrd="0" presId="urn:microsoft.com/office/officeart/2011/layout/HexagonRadial"/>
    <dgm:cxn modelId="{EEBD7DD5-00D0-447E-B99F-489920926D51}" type="presParOf" srcId="{8F67F20A-31AB-497F-A1C6-D387EE6F24DF}" destId="{269424C0-2FD1-4405-8C97-BB9CFC8D96E9}" srcOrd="0" destOrd="0" presId="urn:microsoft.com/office/officeart/2011/layout/HexagonRadial"/>
    <dgm:cxn modelId="{3885D7E8-E956-46DC-AEBC-1F0993CA91CF}" type="presParOf" srcId="{82102176-0D22-4A43-AB3D-FFB00CF9E032}" destId="{9A2B6CF5-78DE-400A-B592-DA0B6394EBF9}" srcOrd="2" destOrd="0" presId="urn:microsoft.com/office/officeart/2011/layout/HexagonRadial"/>
    <dgm:cxn modelId="{E3EF2E5B-E66B-4211-9320-03EAFA6FC4CB}" type="presParOf" srcId="{82102176-0D22-4A43-AB3D-FFB00CF9E032}" destId="{DA0342B7-5D0D-4413-B12A-2A2079136D9B}" srcOrd="3" destOrd="0" presId="urn:microsoft.com/office/officeart/2011/layout/HexagonRadial"/>
    <dgm:cxn modelId="{6D75DDA6-5756-47B0-824D-88EDC77A2D12}" type="presParOf" srcId="{DA0342B7-5D0D-4413-B12A-2A2079136D9B}" destId="{E4F68B62-183F-4743-ACA9-90D3B9A0F9C8}" srcOrd="0" destOrd="0" presId="urn:microsoft.com/office/officeart/2011/layout/HexagonRadial"/>
    <dgm:cxn modelId="{1AC3874C-A1B5-428E-9CFF-C94290DF72A6}" type="presParOf" srcId="{82102176-0D22-4A43-AB3D-FFB00CF9E032}" destId="{E9D3DE40-7315-41CB-BD8B-AD00AA72761A}" srcOrd="4" destOrd="0" presId="urn:microsoft.com/office/officeart/2011/layout/HexagonRadial"/>
    <dgm:cxn modelId="{46A7B859-FEDE-48BA-922F-F6295850C8FA}" type="presParOf" srcId="{82102176-0D22-4A43-AB3D-FFB00CF9E032}" destId="{1499BE67-C725-4CAA-B136-C440AF2C6CD4}" srcOrd="5" destOrd="0" presId="urn:microsoft.com/office/officeart/2011/layout/HexagonRadial"/>
    <dgm:cxn modelId="{D89FE4ED-5E6B-4D43-B947-E96D3CCEEA3E}" type="presParOf" srcId="{1499BE67-C725-4CAA-B136-C440AF2C6CD4}" destId="{F16D029A-ABE7-4E65-880A-B556B8457440}" srcOrd="0" destOrd="0" presId="urn:microsoft.com/office/officeart/2011/layout/HexagonRadial"/>
    <dgm:cxn modelId="{BC2B5CE3-6733-4D95-90DE-BE59A243EFE2}" type="presParOf" srcId="{82102176-0D22-4A43-AB3D-FFB00CF9E032}" destId="{55F7EB5F-0593-497C-BD03-173A9AA581E3}" srcOrd="6" destOrd="0" presId="urn:microsoft.com/office/officeart/2011/layout/HexagonRadial"/>
    <dgm:cxn modelId="{B434282A-7CB5-43C9-A272-09553BCB0A80}" type="presParOf" srcId="{82102176-0D22-4A43-AB3D-FFB00CF9E032}" destId="{38B4D081-B036-44C7-992B-ED5E25C1F984}" srcOrd="7" destOrd="0" presId="urn:microsoft.com/office/officeart/2011/layout/HexagonRadial"/>
    <dgm:cxn modelId="{B1CA39D9-1D51-4952-8AFD-6B5AF93B6262}" type="presParOf" srcId="{38B4D081-B036-44C7-992B-ED5E25C1F984}" destId="{7E776A8B-1291-45E6-845A-D6C7C493C50C}" srcOrd="0" destOrd="0" presId="urn:microsoft.com/office/officeart/2011/layout/HexagonRadial"/>
    <dgm:cxn modelId="{71106CBA-88AD-4CD8-990D-3CD051909BC8}" type="presParOf" srcId="{82102176-0D22-4A43-AB3D-FFB00CF9E032}" destId="{1EC2108A-60B4-4053-80AF-68886667C70E}" srcOrd="8" destOrd="0" presId="urn:microsoft.com/office/officeart/2011/layout/HexagonRadial"/>
    <dgm:cxn modelId="{F1A3369D-9B13-4ADD-8AF9-221D13786C75}" type="presParOf" srcId="{82102176-0D22-4A43-AB3D-FFB00CF9E032}" destId="{E4B03C24-A3A3-4351-BC60-66815D7A3E90}" srcOrd="9" destOrd="0" presId="urn:microsoft.com/office/officeart/2011/layout/HexagonRadial"/>
    <dgm:cxn modelId="{3CDBC5C6-57E7-4648-B9B0-A460698F65AD}" type="presParOf" srcId="{E4B03C24-A3A3-4351-BC60-66815D7A3E90}" destId="{188E189C-864E-4B3A-AE18-C29C0EABAEE0}" srcOrd="0" destOrd="0" presId="urn:microsoft.com/office/officeart/2011/layout/HexagonRadial"/>
    <dgm:cxn modelId="{758708E2-DCE9-47B2-BB85-DE796B8BED72}" type="presParOf" srcId="{82102176-0D22-4A43-AB3D-FFB00CF9E032}" destId="{E9E93234-8067-40CF-9841-6ACDE397EB9E}" srcOrd="10" destOrd="0" presId="urn:microsoft.com/office/officeart/2011/layout/HexagonRadial"/>
    <dgm:cxn modelId="{85E00ACF-6CFD-41E5-AE1A-4965EF7C15F2}" type="presParOf" srcId="{82102176-0D22-4A43-AB3D-FFB00CF9E032}" destId="{14171D66-7756-4E77-A976-0EA92283AD96}" srcOrd="11" destOrd="0" presId="urn:microsoft.com/office/officeart/2011/layout/HexagonRadial"/>
    <dgm:cxn modelId="{5A35B6E2-B83C-48BF-8EB6-8604CBD5C388}" type="presParOf" srcId="{14171D66-7756-4E77-A976-0EA92283AD96}" destId="{2A687558-D535-4CFC-A18D-8E352F92E3CD}" srcOrd="0" destOrd="0" presId="urn:microsoft.com/office/officeart/2011/layout/HexagonRadial"/>
    <dgm:cxn modelId="{395DE009-88EB-449C-A586-9B92AEB7251E}" type="presParOf" srcId="{82102176-0D22-4A43-AB3D-FFB00CF9E032}" destId="{1BBDA3D0-3249-494A-A722-0BA6BB657E2C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14CBF84-1077-4619-BE4A-15655733BF7A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E70C2265-D979-4DA1-991F-B7BEC2480175}">
      <dgm:prSet phldrT="[Text]" custT="1"/>
      <dgm:spPr/>
      <dgm:t>
        <a:bodyPr/>
        <a:lstStyle/>
        <a:p>
          <a:r>
            <a:rPr lang="en-US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Utilization</a:t>
          </a:r>
          <a:endParaRPr lang="th-TH" sz="1100" dirty="0">
            <a:latin typeface="Times New Roman" panose="02020603050405020304" pitchFamily="18" charset="0"/>
            <a:cs typeface="ThaiSans Neue SemBd" pitchFamily="50" charset="-34"/>
          </a:endParaRPr>
        </a:p>
      </dgm:t>
    </dgm:pt>
    <dgm:pt modelId="{7666E770-1109-4E7F-8200-1BF0CBCBDB8C}" type="parTrans" cxnId="{A00794BB-05E2-40B1-B33D-CB57C66EA2BA}">
      <dgm:prSet/>
      <dgm:spPr/>
      <dgm:t>
        <a:bodyPr/>
        <a:lstStyle/>
        <a:p>
          <a:endParaRPr lang="th-TH" sz="1100">
            <a:latin typeface="Times New Roman" panose="02020603050405020304" pitchFamily="18" charset="0"/>
            <a:cs typeface="ThaiSans Neue SemBd" pitchFamily="50" charset="-34"/>
          </a:endParaRPr>
        </a:p>
      </dgm:t>
    </dgm:pt>
    <dgm:pt modelId="{932E1E5D-D67F-4EB7-9D3F-3EAF26F78699}" type="sibTrans" cxnId="{A00794BB-05E2-40B1-B33D-CB57C66EA2BA}">
      <dgm:prSet/>
      <dgm:spPr/>
      <dgm:t>
        <a:bodyPr/>
        <a:lstStyle/>
        <a:p>
          <a:endParaRPr lang="th-TH" sz="1100">
            <a:latin typeface="Times New Roman" panose="02020603050405020304" pitchFamily="18" charset="0"/>
            <a:cs typeface="ThaiSans Neue SemBd" pitchFamily="50" charset="-34"/>
          </a:endParaRPr>
        </a:p>
      </dgm:t>
    </dgm:pt>
    <dgm:pt modelId="{91C85186-735D-4E37-B1D4-4A87EDA1D930}">
      <dgm:prSet phldrT="[Text]" custT="1"/>
      <dgm:spPr/>
      <dgm:t>
        <a:bodyPr/>
        <a:lstStyle/>
        <a:p>
          <a:r>
            <a:rPr lang="en-US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Personnel and Infrastructure Development</a:t>
          </a:r>
          <a:endParaRPr lang="th-TH" sz="1100" dirty="0">
            <a:latin typeface="Times New Roman" panose="02020603050405020304" pitchFamily="18" charset="0"/>
            <a:cs typeface="ThaiSans Neue SemBd" pitchFamily="50" charset="-34"/>
          </a:endParaRPr>
        </a:p>
      </dgm:t>
    </dgm:pt>
    <dgm:pt modelId="{E9A3EDC5-52F3-4B93-BD17-173051786C6A}" type="parTrans" cxnId="{4C58BAD8-A41C-4C9D-AB1A-D2B24EB07DBE}">
      <dgm:prSet/>
      <dgm:spPr/>
      <dgm:t>
        <a:bodyPr/>
        <a:lstStyle/>
        <a:p>
          <a:endParaRPr lang="th-TH" sz="1100">
            <a:latin typeface="Times New Roman" panose="02020603050405020304" pitchFamily="18" charset="0"/>
            <a:cs typeface="ThaiSans Neue SemBd" pitchFamily="50" charset="-34"/>
          </a:endParaRPr>
        </a:p>
      </dgm:t>
    </dgm:pt>
    <dgm:pt modelId="{900AD679-CE95-4C6A-A376-FB086BCE5E9C}" type="sibTrans" cxnId="{4C58BAD8-A41C-4C9D-AB1A-D2B24EB07DBE}">
      <dgm:prSet/>
      <dgm:spPr/>
      <dgm:t>
        <a:bodyPr/>
        <a:lstStyle/>
        <a:p>
          <a:endParaRPr lang="th-TH" sz="1100">
            <a:latin typeface="Times New Roman" panose="02020603050405020304" pitchFamily="18" charset="0"/>
            <a:cs typeface="ThaiSans Neue SemBd" pitchFamily="50" charset="-34"/>
          </a:endParaRPr>
        </a:p>
      </dgm:t>
    </dgm:pt>
    <dgm:pt modelId="{599494B6-ABD6-466F-8459-4E646C8C0521}">
      <dgm:prSet phldrT="[Text]" custT="1"/>
      <dgm:spPr/>
      <dgm:t>
        <a:bodyPr/>
        <a:lstStyle/>
        <a:p>
          <a:r>
            <a:rPr lang="en-US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Conduct National Policy</a:t>
          </a:r>
          <a:endParaRPr lang="th-TH" sz="1100" dirty="0">
            <a:latin typeface="Times New Roman" panose="02020603050405020304" pitchFamily="18" charset="0"/>
            <a:cs typeface="ThaiSans Neue SemBd" pitchFamily="50" charset="-34"/>
          </a:endParaRPr>
        </a:p>
      </dgm:t>
    </dgm:pt>
    <dgm:pt modelId="{A633AA47-B979-4BA1-8B1B-6B8E3FCA4F92}" type="parTrans" cxnId="{A28831D7-D8F1-4D13-AEEE-925920C2DF2A}">
      <dgm:prSet/>
      <dgm:spPr/>
      <dgm:t>
        <a:bodyPr/>
        <a:lstStyle/>
        <a:p>
          <a:endParaRPr lang="th-TH" sz="1100">
            <a:latin typeface="Times New Roman" panose="02020603050405020304" pitchFamily="18" charset="0"/>
            <a:cs typeface="ThaiSans Neue SemBd" pitchFamily="50" charset="-34"/>
          </a:endParaRPr>
        </a:p>
      </dgm:t>
    </dgm:pt>
    <dgm:pt modelId="{CAFF622C-B744-4B9C-8C32-3690E0B8F160}" type="sibTrans" cxnId="{A28831D7-D8F1-4D13-AEEE-925920C2DF2A}">
      <dgm:prSet/>
      <dgm:spPr/>
      <dgm:t>
        <a:bodyPr/>
        <a:lstStyle/>
        <a:p>
          <a:endParaRPr lang="th-TH" sz="1100">
            <a:latin typeface="Times New Roman" panose="02020603050405020304" pitchFamily="18" charset="0"/>
            <a:cs typeface="ThaiSans Neue SemBd" pitchFamily="50" charset="-34"/>
          </a:endParaRPr>
        </a:p>
      </dgm:t>
    </dgm:pt>
    <dgm:pt modelId="{E73F8FDF-CB22-4FA2-80CB-632857746B59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Establishing R&amp;I Organization</a:t>
          </a:r>
          <a:endParaRPr lang="th-TH" sz="1100" dirty="0">
            <a:latin typeface="Times New Roman" panose="02020603050405020304" pitchFamily="18" charset="0"/>
            <a:cs typeface="ThaiSans Neue SemBd" pitchFamily="50" charset="-34"/>
          </a:endParaRPr>
        </a:p>
      </dgm:t>
    </dgm:pt>
    <dgm:pt modelId="{83E75F7A-8954-41FE-B760-E1BADF61BA8A}" type="parTrans" cxnId="{7A982857-5F41-4B6A-A4F5-ACE4718BDB7C}">
      <dgm:prSet/>
      <dgm:spPr/>
      <dgm:t>
        <a:bodyPr/>
        <a:lstStyle/>
        <a:p>
          <a:endParaRPr lang="th-TH" sz="1100">
            <a:latin typeface="Times New Roman" panose="02020603050405020304" pitchFamily="18" charset="0"/>
            <a:cs typeface="ThaiSans Neue SemBd" pitchFamily="50" charset="-34"/>
          </a:endParaRPr>
        </a:p>
      </dgm:t>
    </dgm:pt>
    <dgm:pt modelId="{C4D369DE-2A72-4C0F-B3E8-C0DF819C5592}" type="sibTrans" cxnId="{7A982857-5F41-4B6A-A4F5-ACE4718BDB7C}">
      <dgm:prSet/>
      <dgm:spPr/>
      <dgm:t>
        <a:bodyPr/>
        <a:lstStyle/>
        <a:p>
          <a:endParaRPr lang="th-TH" sz="1100">
            <a:latin typeface="Times New Roman" panose="02020603050405020304" pitchFamily="18" charset="0"/>
            <a:cs typeface="ThaiSans Neue SemBd" pitchFamily="50" charset="-34"/>
          </a:endParaRPr>
        </a:p>
      </dgm:t>
    </dgm:pt>
    <dgm:pt modelId="{FBD0C4AE-3CA8-44B8-8399-1C6E697F15C7}">
      <dgm:prSet phldrT="[Text]" custT="1"/>
      <dgm:spPr/>
      <dgm:t>
        <a:bodyPr/>
        <a:lstStyle/>
        <a:p>
          <a:r>
            <a:rPr lang="en-US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Budget Planning and Allocation</a:t>
          </a:r>
          <a:endParaRPr lang="th-TH" sz="1100" dirty="0">
            <a:latin typeface="Times New Roman" panose="02020603050405020304" pitchFamily="18" charset="0"/>
            <a:cs typeface="ThaiSans Neue SemBd" pitchFamily="50" charset="-34"/>
          </a:endParaRPr>
        </a:p>
      </dgm:t>
    </dgm:pt>
    <dgm:pt modelId="{9BFBA6FB-9056-4DF7-B47C-E28599CDA07C}" type="parTrans" cxnId="{1DA00C49-090F-487E-9DEF-B7A0D8FD9524}">
      <dgm:prSet/>
      <dgm:spPr/>
      <dgm:t>
        <a:bodyPr/>
        <a:lstStyle/>
        <a:p>
          <a:endParaRPr lang="th-TH" sz="1100">
            <a:latin typeface="Times New Roman" panose="02020603050405020304" pitchFamily="18" charset="0"/>
            <a:cs typeface="ThaiSans Neue SemBd" pitchFamily="50" charset="-34"/>
          </a:endParaRPr>
        </a:p>
      </dgm:t>
    </dgm:pt>
    <dgm:pt modelId="{FD6F949D-D7BE-4330-903E-2B2C77E4C6D1}" type="sibTrans" cxnId="{1DA00C49-090F-487E-9DEF-B7A0D8FD9524}">
      <dgm:prSet/>
      <dgm:spPr/>
      <dgm:t>
        <a:bodyPr/>
        <a:lstStyle/>
        <a:p>
          <a:endParaRPr lang="th-TH" sz="1100">
            <a:latin typeface="Times New Roman" panose="02020603050405020304" pitchFamily="18" charset="0"/>
            <a:cs typeface="ThaiSans Neue SemBd" pitchFamily="50" charset="-34"/>
          </a:endParaRPr>
        </a:p>
      </dgm:t>
    </dgm:pt>
    <dgm:pt modelId="{F3687318-DD32-4650-85C2-AEC9CEBB0A85}" type="pres">
      <dgm:prSet presAssocID="{614CBF84-1077-4619-BE4A-15655733BF7A}" presName="diagram" presStyleCnt="0">
        <dgm:presLayoutVars>
          <dgm:dir/>
          <dgm:resizeHandles val="exact"/>
        </dgm:presLayoutVars>
      </dgm:prSet>
      <dgm:spPr/>
    </dgm:pt>
    <dgm:pt modelId="{49773217-D433-46C3-84DF-7BE1842C53E0}" type="pres">
      <dgm:prSet presAssocID="{E70C2265-D979-4DA1-991F-B7BEC2480175}" presName="node" presStyleLbl="node1" presStyleIdx="0" presStyleCnt="5" custScaleX="111696">
        <dgm:presLayoutVars>
          <dgm:bulletEnabled val="1"/>
        </dgm:presLayoutVars>
      </dgm:prSet>
      <dgm:spPr/>
    </dgm:pt>
    <dgm:pt modelId="{A72E8C6B-3D08-4E0D-82DC-374295CF5AF6}" type="pres">
      <dgm:prSet presAssocID="{932E1E5D-D67F-4EB7-9D3F-3EAF26F78699}" presName="sibTrans" presStyleCnt="0"/>
      <dgm:spPr/>
    </dgm:pt>
    <dgm:pt modelId="{BD3E4C3A-1A8F-459A-8289-102F654E94A2}" type="pres">
      <dgm:prSet presAssocID="{91C85186-735D-4E37-B1D4-4A87EDA1D930}" presName="node" presStyleLbl="node1" presStyleIdx="1" presStyleCnt="5" custScaleX="126824" custScaleY="117474">
        <dgm:presLayoutVars>
          <dgm:bulletEnabled val="1"/>
        </dgm:presLayoutVars>
      </dgm:prSet>
      <dgm:spPr/>
    </dgm:pt>
    <dgm:pt modelId="{F7BC718B-505F-4E12-8D0E-50351FEF145E}" type="pres">
      <dgm:prSet presAssocID="{900AD679-CE95-4C6A-A376-FB086BCE5E9C}" presName="sibTrans" presStyleCnt="0"/>
      <dgm:spPr/>
    </dgm:pt>
    <dgm:pt modelId="{79C822AD-2A97-434F-9204-8934766BAE96}" type="pres">
      <dgm:prSet presAssocID="{599494B6-ABD6-466F-8459-4E646C8C0521}" presName="node" presStyleLbl="node1" presStyleIdx="2" presStyleCnt="5">
        <dgm:presLayoutVars>
          <dgm:bulletEnabled val="1"/>
        </dgm:presLayoutVars>
      </dgm:prSet>
      <dgm:spPr/>
    </dgm:pt>
    <dgm:pt modelId="{D2BF44B2-DA82-4D83-81D2-84F310BF51ED}" type="pres">
      <dgm:prSet presAssocID="{CAFF622C-B744-4B9C-8C32-3690E0B8F160}" presName="sibTrans" presStyleCnt="0"/>
      <dgm:spPr/>
    </dgm:pt>
    <dgm:pt modelId="{EEDA379B-8CCF-4EC6-B091-D6B7755C7B00}" type="pres">
      <dgm:prSet presAssocID="{E73F8FDF-CB22-4FA2-80CB-632857746B59}" presName="node" presStyleLbl="node1" presStyleIdx="3" presStyleCnt="5" custScaleX="108854">
        <dgm:presLayoutVars>
          <dgm:bulletEnabled val="1"/>
        </dgm:presLayoutVars>
      </dgm:prSet>
      <dgm:spPr/>
    </dgm:pt>
    <dgm:pt modelId="{963384B3-A687-4EF0-AEFA-A8DBCCA06BAF}" type="pres">
      <dgm:prSet presAssocID="{C4D369DE-2A72-4C0F-B3E8-C0DF819C5592}" presName="sibTrans" presStyleCnt="0"/>
      <dgm:spPr/>
    </dgm:pt>
    <dgm:pt modelId="{34DD67E3-9E7A-4CEB-8B25-007F30CA0885}" type="pres">
      <dgm:prSet presAssocID="{FBD0C4AE-3CA8-44B8-8399-1C6E697F15C7}" presName="node" presStyleLbl="node1" presStyleIdx="4" presStyleCnt="5" custScaleX="129432">
        <dgm:presLayoutVars>
          <dgm:bulletEnabled val="1"/>
        </dgm:presLayoutVars>
      </dgm:prSet>
      <dgm:spPr/>
    </dgm:pt>
  </dgm:ptLst>
  <dgm:cxnLst>
    <dgm:cxn modelId="{2925F60F-FB9E-4FC7-A5FB-BB795F85CD22}" type="presOf" srcId="{614CBF84-1077-4619-BE4A-15655733BF7A}" destId="{F3687318-DD32-4650-85C2-AEC9CEBB0A85}" srcOrd="0" destOrd="0" presId="urn:microsoft.com/office/officeart/2005/8/layout/default"/>
    <dgm:cxn modelId="{1DA00C49-090F-487E-9DEF-B7A0D8FD9524}" srcId="{614CBF84-1077-4619-BE4A-15655733BF7A}" destId="{FBD0C4AE-3CA8-44B8-8399-1C6E697F15C7}" srcOrd="4" destOrd="0" parTransId="{9BFBA6FB-9056-4DF7-B47C-E28599CDA07C}" sibTransId="{FD6F949D-D7BE-4330-903E-2B2C77E4C6D1}"/>
    <dgm:cxn modelId="{32B00D6B-0259-49EF-885B-DC3CE7DCF7C4}" type="presOf" srcId="{E70C2265-D979-4DA1-991F-B7BEC2480175}" destId="{49773217-D433-46C3-84DF-7BE1842C53E0}" srcOrd="0" destOrd="0" presId="urn:microsoft.com/office/officeart/2005/8/layout/default"/>
    <dgm:cxn modelId="{7A982857-5F41-4B6A-A4F5-ACE4718BDB7C}" srcId="{614CBF84-1077-4619-BE4A-15655733BF7A}" destId="{E73F8FDF-CB22-4FA2-80CB-632857746B59}" srcOrd="3" destOrd="0" parTransId="{83E75F7A-8954-41FE-B760-E1BADF61BA8A}" sibTransId="{C4D369DE-2A72-4C0F-B3E8-C0DF819C5592}"/>
    <dgm:cxn modelId="{8A49959B-8E19-4496-B45F-79B9BCC0FA87}" type="presOf" srcId="{91C85186-735D-4E37-B1D4-4A87EDA1D930}" destId="{BD3E4C3A-1A8F-459A-8289-102F654E94A2}" srcOrd="0" destOrd="0" presId="urn:microsoft.com/office/officeart/2005/8/layout/default"/>
    <dgm:cxn modelId="{4A69DBAB-B1CE-41B2-BF94-B305EA3DAAFA}" type="presOf" srcId="{FBD0C4AE-3CA8-44B8-8399-1C6E697F15C7}" destId="{34DD67E3-9E7A-4CEB-8B25-007F30CA0885}" srcOrd="0" destOrd="0" presId="urn:microsoft.com/office/officeart/2005/8/layout/default"/>
    <dgm:cxn modelId="{AE64D9B9-BF88-42F9-B8E2-B7ABCED04B0D}" type="presOf" srcId="{599494B6-ABD6-466F-8459-4E646C8C0521}" destId="{79C822AD-2A97-434F-9204-8934766BAE96}" srcOrd="0" destOrd="0" presId="urn:microsoft.com/office/officeart/2005/8/layout/default"/>
    <dgm:cxn modelId="{A00794BB-05E2-40B1-B33D-CB57C66EA2BA}" srcId="{614CBF84-1077-4619-BE4A-15655733BF7A}" destId="{E70C2265-D979-4DA1-991F-B7BEC2480175}" srcOrd="0" destOrd="0" parTransId="{7666E770-1109-4E7F-8200-1BF0CBCBDB8C}" sibTransId="{932E1E5D-D67F-4EB7-9D3F-3EAF26F78699}"/>
    <dgm:cxn modelId="{A28831D7-D8F1-4D13-AEEE-925920C2DF2A}" srcId="{614CBF84-1077-4619-BE4A-15655733BF7A}" destId="{599494B6-ABD6-466F-8459-4E646C8C0521}" srcOrd="2" destOrd="0" parTransId="{A633AA47-B979-4BA1-8B1B-6B8E3FCA4F92}" sibTransId="{CAFF622C-B744-4B9C-8C32-3690E0B8F160}"/>
    <dgm:cxn modelId="{4C58BAD8-A41C-4C9D-AB1A-D2B24EB07DBE}" srcId="{614CBF84-1077-4619-BE4A-15655733BF7A}" destId="{91C85186-735D-4E37-B1D4-4A87EDA1D930}" srcOrd="1" destOrd="0" parTransId="{E9A3EDC5-52F3-4B93-BD17-173051786C6A}" sibTransId="{900AD679-CE95-4C6A-A376-FB086BCE5E9C}"/>
    <dgm:cxn modelId="{59D869FA-940C-4A52-94C9-B545FC2367D1}" type="presOf" srcId="{E73F8FDF-CB22-4FA2-80CB-632857746B59}" destId="{EEDA379B-8CCF-4EC6-B091-D6B7755C7B00}" srcOrd="0" destOrd="0" presId="urn:microsoft.com/office/officeart/2005/8/layout/default"/>
    <dgm:cxn modelId="{63AFCD17-BF95-4007-A8FE-A4C7F99D489F}" type="presParOf" srcId="{F3687318-DD32-4650-85C2-AEC9CEBB0A85}" destId="{49773217-D433-46C3-84DF-7BE1842C53E0}" srcOrd="0" destOrd="0" presId="urn:microsoft.com/office/officeart/2005/8/layout/default"/>
    <dgm:cxn modelId="{888AA35E-A1D6-490D-A7B0-04CBC1C30D82}" type="presParOf" srcId="{F3687318-DD32-4650-85C2-AEC9CEBB0A85}" destId="{A72E8C6B-3D08-4E0D-82DC-374295CF5AF6}" srcOrd="1" destOrd="0" presId="urn:microsoft.com/office/officeart/2005/8/layout/default"/>
    <dgm:cxn modelId="{BE445FD3-E4E9-4509-8A5E-6DA190C5D1EA}" type="presParOf" srcId="{F3687318-DD32-4650-85C2-AEC9CEBB0A85}" destId="{BD3E4C3A-1A8F-459A-8289-102F654E94A2}" srcOrd="2" destOrd="0" presId="urn:microsoft.com/office/officeart/2005/8/layout/default"/>
    <dgm:cxn modelId="{4EC07163-A384-4BA2-9D87-7ECD1CBD4C3F}" type="presParOf" srcId="{F3687318-DD32-4650-85C2-AEC9CEBB0A85}" destId="{F7BC718B-505F-4E12-8D0E-50351FEF145E}" srcOrd="3" destOrd="0" presId="urn:microsoft.com/office/officeart/2005/8/layout/default"/>
    <dgm:cxn modelId="{7A1834A9-8E15-4F63-B244-161AEBF405DE}" type="presParOf" srcId="{F3687318-DD32-4650-85C2-AEC9CEBB0A85}" destId="{79C822AD-2A97-434F-9204-8934766BAE96}" srcOrd="4" destOrd="0" presId="urn:microsoft.com/office/officeart/2005/8/layout/default"/>
    <dgm:cxn modelId="{276021D2-C56B-435D-B5A1-BB1B2A1AD110}" type="presParOf" srcId="{F3687318-DD32-4650-85C2-AEC9CEBB0A85}" destId="{D2BF44B2-DA82-4D83-81D2-84F310BF51ED}" srcOrd="5" destOrd="0" presId="urn:microsoft.com/office/officeart/2005/8/layout/default"/>
    <dgm:cxn modelId="{4C9621EE-BD8A-4B62-8EEC-E8EEBD1809C1}" type="presParOf" srcId="{F3687318-DD32-4650-85C2-AEC9CEBB0A85}" destId="{EEDA379B-8CCF-4EC6-B091-D6B7755C7B00}" srcOrd="6" destOrd="0" presId="urn:microsoft.com/office/officeart/2005/8/layout/default"/>
    <dgm:cxn modelId="{31EBDDF3-B55E-4F4A-B0F5-A8AA6FA0B6E7}" type="presParOf" srcId="{F3687318-DD32-4650-85C2-AEC9CEBB0A85}" destId="{963384B3-A687-4EF0-AEFA-A8DBCCA06BAF}" srcOrd="7" destOrd="0" presId="urn:microsoft.com/office/officeart/2005/8/layout/default"/>
    <dgm:cxn modelId="{9B6ABD4D-AEF3-47F1-9AF2-B9A5B7D99C7D}" type="presParOf" srcId="{F3687318-DD32-4650-85C2-AEC9CEBB0A85}" destId="{34DD67E3-9E7A-4CEB-8B25-007F30CA088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7A53921-90F7-4B6F-BD0F-EF2239F52C60}" type="doc">
      <dgm:prSet loTypeId="urn:microsoft.com/office/officeart/2005/8/layout/hProcess11" loCatId="process" qsTypeId="urn:microsoft.com/office/officeart/2005/8/quickstyle/simple1" qsCatId="simple" csTypeId="urn:microsoft.com/office/officeart/2005/8/colors/colorful4" csCatId="colorful" phldr="1"/>
      <dgm:spPr/>
    </dgm:pt>
    <dgm:pt modelId="{D4B3C7BF-2D5C-42A9-9164-A27EBB7A0BD6}">
      <dgm:prSet phldrT="[Text]" phldr="1"/>
      <dgm:spPr/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CE67B76E-77E6-418B-8171-A2340848556C}" type="parTrans" cxnId="{0118FCEE-C66E-4489-9ED4-B58461EAE4E8}">
      <dgm:prSet/>
      <dgm:spPr/>
      <dgm:t>
        <a:bodyPr/>
        <a:lstStyle/>
        <a:p>
          <a:endParaRPr lang="en-US"/>
        </a:p>
      </dgm:t>
    </dgm:pt>
    <dgm:pt modelId="{6FD2204A-82E4-4885-89A9-9F11C3C581AB}" type="sibTrans" cxnId="{0118FCEE-C66E-4489-9ED4-B58461EAE4E8}">
      <dgm:prSet/>
      <dgm:spPr/>
      <dgm:t>
        <a:bodyPr/>
        <a:lstStyle/>
        <a:p>
          <a:endParaRPr lang="en-US"/>
        </a:p>
      </dgm:t>
    </dgm:pt>
    <dgm:pt modelId="{A655A3C3-4820-4CE5-BB3D-03F4A4D71E12}">
      <dgm:prSet/>
      <dgm:spPr/>
      <dgm:t>
        <a:bodyPr/>
        <a:lstStyle/>
        <a:p>
          <a:endParaRPr lang="en-US"/>
        </a:p>
      </dgm:t>
    </dgm:pt>
    <dgm:pt modelId="{069F9E22-68D7-4FD4-BFEE-C7E336DA908B}" type="sibTrans" cxnId="{FBBBD464-5165-4FDA-A917-027698495895}">
      <dgm:prSet/>
      <dgm:spPr/>
      <dgm:t>
        <a:bodyPr/>
        <a:lstStyle/>
        <a:p>
          <a:endParaRPr lang="en-US"/>
        </a:p>
      </dgm:t>
    </dgm:pt>
    <dgm:pt modelId="{78843271-3724-4CEC-A2EA-373E4AB771F8}" type="parTrans" cxnId="{FBBBD464-5165-4FDA-A917-027698495895}">
      <dgm:prSet/>
      <dgm:spPr/>
      <dgm:t>
        <a:bodyPr/>
        <a:lstStyle/>
        <a:p>
          <a:endParaRPr lang="en-US"/>
        </a:p>
      </dgm:t>
    </dgm:pt>
    <dgm:pt modelId="{428C2C5F-7EE8-4A29-A2C1-05E7B5F6A5EE}">
      <dgm:prSet/>
      <dgm:spPr/>
      <dgm:t>
        <a:bodyPr/>
        <a:lstStyle/>
        <a:p>
          <a:endParaRPr lang="en-US"/>
        </a:p>
      </dgm:t>
    </dgm:pt>
    <dgm:pt modelId="{E035023E-95A6-4918-AD83-A3191876D459}" type="sibTrans" cxnId="{6F7F2466-770F-4495-808C-47A50BA9EEA9}">
      <dgm:prSet/>
      <dgm:spPr/>
      <dgm:t>
        <a:bodyPr/>
        <a:lstStyle/>
        <a:p>
          <a:endParaRPr lang="en-US"/>
        </a:p>
      </dgm:t>
    </dgm:pt>
    <dgm:pt modelId="{F1691217-FD0C-41F2-828D-21223F19FB98}" type="parTrans" cxnId="{6F7F2466-770F-4495-808C-47A50BA9EEA9}">
      <dgm:prSet/>
      <dgm:spPr/>
      <dgm:t>
        <a:bodyPr/>
        <a:lstStyle/>
        <a:p>
          <a:endParaRPr lang="en-US"/>
        </a:p>
      </dgm:t>
    </dgm:pt>
    <dgm:pt modelId="{9D807F1A-AF84-462E-9B5D-0834299E8340}">
      <dgm:prSet/>
      <dgm:spPr/>
      <dgm:t>
        <a:bodyPr/>
        <a:lstStyle/>
        <a:p>
          <a:endParaRPr lang="en-US" dirty="0"/>
        </a:p>
      </dgm:t>
    </dgm:pt>
    <dgm:pt modelId="{94C01349-03B1-4966-93FA-E054F2D59EF8}" type="sibTrans" cxnId="{A9F5F246-A5C1-469F-B581-2B922A47E6D0}">
      <dgm:prSet/>
      <dgm:spPr/>
      <dgm:t>
        <a:bodyPr/>
        <a:lstStyle/>
        <a:p>
          <a:endParaRPr lang="en-US"/>
        </a:p>
      </dgm:t>
    </dgm:pt>
    <dgm:pt modelId="{2FEB1246-8204-4CD1-A3CB-7DE26DCDFC4E}" type="parTrans" cxnId="{A9F5F246-A5C1-469F-B581-2B922A47E6D0}">
      <dgm:prSet/>
      <dgm:spPr/>
      <dgm:t>
        <a:bodyPr/>
        <a:lstStyle/>
        <a:p>
          <a:endParaRPr lang="en-US"/>
        </a:p>
      </dgm:t>
    </dgm:pt>
    <dgm:pt modelId="{608AD403-7A73-4C43-B88D-96644CD0FA5E}">
      <dgm:prSet/>
      <dgm:spPr/>
      <dgm:t>
        <a:bodyPr/>
        <a:lstStyle/>
        <a:p>
          <a:endParaRPr lang="en-US" dirty="0"/>
        </a:p>
      </dgm:t>
    </dgm:pt>
    <dgm:pt modelId="{F49541E2-46A3-4749-BDE6-E44127855926}" type="sibTrans" cxnId="{94969962-229C-4E30-9F35-149EE7DE24F5}">
      <dgm:prSet/>
      <dgm:spPr/>
      <dgm:t>
        <a:bodyPr/>
        <a:lstStyle/>
        <a:p>
          <a:endParaRPr lang="en-US"/>
        </a:p>
      </dgm:t>
    </dgm:pt>
    <dgm:pt modelId="{1C395F09-D2E1-44F7-BCAB-212A3DE61AE6}" type="parTrans" cxnId="{94969962-229C-4E30-9F35-149EE7DE24F5}">
      <dgm:prSet/>
      <dgm:spPr/>
      <dgm:t>
        <a:bodyPr/>
        <a:lstStyle/>
        <a:p>
          <a:endParaRPr lang="en-US"/>
        </a:p>
      </dgm:t>
    </dgm:pt>
    <dgm:pt modelId="{ABA926BD-09E8-4C0F-AD24-B0F3419F581B}">
      <dgm:prSet phldrT="[Text]" phldr="1"/>
      <dgm:spPr/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3720B085-68E4-483E-84C6-2881D0680D4A}" type="sibTrans" cxnId="{EBF8BABA-4C9D-4FFD-8ABC-D91FACE2D00B}">
      <dgm:prSet/>
      <dgm:spPr/>
      <dgm:t>
        <a:bodyPr/>
        <a:lstStyle/>
        <a:p>
          <a:endParaRPr lang="en-US"/>
        </a:p>
      </dgm:t>
    </dgm:pt>
    <dgm:pt modelId="{781B9385-6342-44FF-9C31-CC03FC0533AC}" type="parTrans" cxnId="{EBF8BABA-4C9D-4FFD-8ABC-D91FACE2D00B}">
      <dgm:prSet/>
      <dgm:spPr/>
      <dgm:t>
        <a:bodyPr/>
        <a:lstStyle/>
        <a:p>
          <a:endParaRPr lang="en-US"/>
        </a:p>
      </dgm:t>
    </dgm:pt>
    <dgm:pt modelId="{45553730-C079-42AD-8E11-97D2CC141657}" type="pres">
      <dgm:prSet presAssocID="{57A53921-90F7-4B6F-BD0F-EF2239F52C60}" presName="Name0" presStyleCnt="0">
        <dgm:presLayoutVars>
          <dgm:dir/>
          <dgm:resizeHandles val="exact"/>
        </dgm:presLayoutVars>
      </dgm:prSet>
      <dgm:spPr/>
    </dgm:pt>
    <dgm:pt modelId="{F8AE1BC2-7EFB-4699-90B4-7D2415418403}" type="pres">
      <dgm:prSet presAssocID="{57A53921-90F7-4B6F-BD0F-EF2239F52C60}" presName="arrow" presStyleLbl="bgShp" presStyleIdx="0" presStyleCnt="1" custLinFactNeighborX="-136"/>
      <dgm:spPr>
        <a:solidFill>
          <a:schemeClr val="tx2">
            <a:lumMod val="20000"/>
            <a:lumOff val="80000"/>
          </a:schemeClr>
        </a:solidFill>
      </dgm:spPr>
    </dgm:pt>
    <dgm:pt modelId="{D7A05A44-99F2-4FC7-B199-0DE52EFE556C}" type="pres">
      <dgm:prSet presAssocID="{57A53921-90F7-4B6F-BD0F-EF2239F52C60}" presName="points" presStyleCnt="0"/>
      <dgm:spPr/>
    </dgm:pt>
    <dgm:pt modelId="{C418E1CC-4553-415F-87C2-E29045D582F7}" type="pres">
      <dgm:prSet presAssocID="{D4B3C7BF-2D5C-42A9-9164-A27EBB7A0BD6}" presName="compositeA" presStyleCnt="0"/>
      <dgm:spPr/>
    </dgm:pt>
    <dgm:pt modelId="{83240450-0CB9-4C19-9D6F-EB0E2EB6540E}" type="pres">
      <dgm:prSet presAssocID="{D4B3C7BF-2D5C-42A9-9164-A27EBB7A0BD6}" presName="textA" presStyleLbl="revTx" presStyleIdx="0" presStyleCnt="6">
        <dgm:presLayoutVars>
          <dgm:bulletEnabled val="1"/>
        </dgm:presLayoutVars>
      </dgm:prSet>
      <dgm:spPr/>
    </dgm:pt>
    <dgm:pt modelId="{770F5B85-94BB-41D3-8113-B13F60DCA040}" type="pres">
      <dgm:prSet presAssocID="{D4B3C7BF-2D5C-42A9-9164-A27EBB7A0BD6}" presName="circleA" presStyleLbl="node1" presStyleIdx="0" presStyleCnt="6"/>
      <dgm:spPr/>
    </dgm:pt>
    <dgm:pt modelId="{6462093F-E1DF-4A3F-A5E4-A7D140E4458F}" type="pres">
      <dgm:prSet presAssocID="{D4B3C7BF-2D5C-42A9-9164-A27EBB7A0BD6}" presName="spaceA" presStyleCnt="0"/>
      <dgm:spPr/>
    </dgm:pt>
    <dgm:pt modelId="{EE6590CE-D3FC-4905-AC52-B526B7887209}" type="pres">
      <dgm:prSet presAssocID="{6FD2204A-82E4-4885-89A9-9F11C3C581AB}" presName="space" presStyleCnt="0"/>
      <dgm:spPr/>
    </dgm:pt>
    <dgm:pt modelId="{FBF3EFF3-7C01-4C7A-B085-ADC2EE9B87EE}" type="pres">
      <dgm:prSet presAssocID="{ABA926BD-09E8-4C0F-AD24-B0F3419F581B}" presName="compositeB" presStyleCnt="0"/>
      <dgm:spPr/>
    </dgm:pt>
    <dgm:pt modelId="{831DC79A-862D-4578-872D-05A97265800F}" type="pres">
      <dgm:prSet presAssocID="{ABA926BD-09E8-4C0F-AD24-B0F3419F581B}" presName="textB" presStyleLbl="revTx" presStyleIdx="1" presStyleCnt="6">
        <dgm:presLayoutVars>
          <dgm:bulletEnabled val="1"/>
        </dgm:presLayoutVars>
      </dgm:prSet>
      <dgm:spPr/>
    </dgm:pt>
    <dgm:pt modelId="{34777B36-2E32-49C8-BB56-39D68752D103}" type="pres">
      <dgm:prSet presAssocID="{ABA926BD-09E8-4C0F-AD24-B0F3419F581B}" presName="circleB" presStyleLbl="node1" presStyleIdx="1" presStyleCnt="6" custLinFactNeighborX="-10356" custLinFactNeighborY="-185"/>
      <dgm:spPr/>
    </dgm:pt>
    <dgm:pt modelId="{79D8E979-7EB9-4FA1-9EA7-57184B124190}" type="pres">
      <dgm:prSet presAssocID="{ABA926BD-09E8-4C0F-AD24-B0F3419F581B}" presName="spaceB" presStyleCnt="0"/>
      <dgm:spPr/>
    </dgm:pt>
    <dgm:pt modelId="{C3F508CD-2EDC-4E26-A139-9DE39CC11A3B}" type="pres">
      <dgm:prSet presAssocID="{3720B085-68E4-483E-84C6-2881D0680D4A}" presName="space" presStyleCnt="0"/>
      <dgm:spPr/>
    </dgm:pt>
    <dgm:pt modelId="{07660CB8-4B08-42B5-BD79-6FEF4AA3D0EF}" type="pres">
      <dgm:prSet presAssocID="{608AD403-7A73-4C43-B88D-96644CD0FA5E}" presName="compositeA" presStyleCnt="0"/>
      <dgm:spPr/>
    </dgm:pt>
    <dgm:pt modelId="{FBA04138-CA61-46C2-A690-68D51FB43FBC}" type="pres">
      <dgm:prSet presAssocID="{608AD403-7A73-4C43-B88D-96644CD0FA5E}" presName="textA" presStyleLbl="revTx" presStyleIdx="2" presStyleCnt="6">
        <dgm:presLayoutVars>
          <dgm:bulletEnabled val="1"/>
        </dgm:presLayoutVars>
      </dgm:prSet>
      <dgm:spPr/>
    </dgm:pt>
    <dgm:pt modelId="{AE3A43D9-94AE-4EF7-9522-F9F555EF8FF7}" type="pres">
      <dgm:prSet presAssocID="{608AD403-7A73-4C43-B88D-96644CD0FA5E}" presName="circleA" presStyleLbl="node1" presStyleIdx="2" presStyleCnt="6" custLinFactNeighborX="-65769" custLinFactNeighborY="1784"/>
      <dgm:spPr/>
    </dgm:pt>
    <dgm:pt modelId="{67C8F6C1-813C-45B7-9D65-C3E25017C1F0}" type="pres">
      <dgm:prSet presAssocID="{608AD403-7A73-4C43-B88D-96644CD0FA5E}" presName="spaceA" presStyleCnt="0"/>
      <dgm:spPr/>
    </dgm:pt>
    <dgm:pt modelId="{E961F62B-9F4B-4C15-85DE-C3C9CC432330}" type="pres">
      <dgm:prSet presAssocID="{F49541E2-46A3-4749-BDE6-E44127855926}" presName="space" presStyleCnt="0"/>
      <dgm:spPr/>
    </dgm:pt>
    <dgm:pt modelId="{F083B60C-435F-4258-9FAE-FACA9CDD0949}" type="pres">
      <dgm:prSet presAssocID="{9D807F1A-AF84-462E-9B5D-0834299E8340}" presName="compositeB" presStyleCnt="0"/>
      <dgm:spPr/>
    </dgm:pt>
    <dgm:pt modelId="{92BBB5C1-EC1F-43A7-A45B-C267EF4EF9B0}" type="pres">
      <dgm:prSet presAssocID="{9D807F1A-AF84-462E-9B5D-0834299E8340}" presName="textB" presStyleLbl="revTx" presStyleIdx="3" presStyleCnt="6">
        <dgm:presLayoutVars>
          <dgm:bulletEnabled val="1"/>
        </dgm:presLayoutVars>
      </dgm:prSet>
      <dgm:spPr/>
    </dgm:pt>
    <dgm:pt modelId="{E817811E-2F21-4C9C-B908-07DFC2923DC4}" type="pres">
      <dgm:prSet presAssocID="{9D807F1A-AF84-462E-9B5D-0834299E8340}" presName="circleB" presStyleLbl="node1" presStyleIdx="3" presStyleCnt="6" custLinFactNeighborX="-98743" custLinFactNeighborY="1420"/>
      <dgm:spPr/>
    </dgm:pt>
    <dgm:pt modelId="{7258B7D3-5B1F-4C41-A277-969E6FB247EB}" type="pres">
      <dgm:prSet presAssocID="{9D807F1A-AF84-462E-9B5D-0834299E8340}" presName="spaceB" presStyleCnt="0"/>
      <dgm:spPr/>
    </dgm:pt>
    <dgm:pt modelId="{517AA6B9-4A4D-4426-A10F-AADBB8EB38D1}" type="pres">
      <dgm:prSet presAssocID="{94C01349-03B1-4966-93FA-E054F2D59EF8}" presName="space" presStyleCnt="0"/>
      <dgm:spPr/>
    </dgm:pt>
    <dgm:pt modelId="{7A5C3E35-50C0-4712-A93E-32FC80A7D97D}" type="pres">
      <dgm:prSet presAssocID="{428C2C5F-7EE8-4A29-A2C1-05E7B5F6A5EE}" presName="compositeA" presStyleCnt="0"/>
      <dgm:spPr/>
    </dgm:pt>
    <dgm:pt modelId="{91D213A7-5952-43AA-A692-EF5743C5049F}" type="pres">
      <dgm:prSet presAssocID="{428C2C5F-7EE8-4A29-A2C1-05E7B5F6A5EE}" presName="textA" presStyleLbl="revTx" presStyleIdx="4" presStyleCnt="6">
        <dgm:presLayoutVars>
          <dgm:bulletEnabled val="1"/>
        </dgm:presLayoutVars>
      </dgm:prSet>
      <dgm:spPr/>
    </dgm:pt>
    <dgm:pt modelId="{D782DA12-66C1-40F1-BA27-6A9DCF08D226}" type="pres">
      <dgm:prSet presAssocID="{428C2C5F-7EE8-4A29-A2C1-05E7B5F6A5EE}" presName="circleA" presStyleLbl="node1" presStyleIdx="4" presStyleCnt="6" custLinFactX="-44336" custLinFactNeighborX="-100000" custLinFactNeighborY="-360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2C1B7D6-BCAE-41C8-8BF2-1996DC0071D2}" type="pres">
      <dgm:prSet presAssocID="{428C2C5F-7EE8-4A29-A2C1-05E7B5F6A5EE}" presName="spaceA" presStyleCnt="0"/>
      <dgm:spPr/>
    </dgm:pt>
    <dgm:pt modelId="{C5BD68A6-3024-4D81-BF98-0621D65DC956}" type="pres">
      <dgm:prSet presAssocID="{E035023E-95A6-4918-AD83-A3191876D459}" presName="space" presStyleCnt="0"/>
      <dgm:spPr/>
    </dgm:pt>
    <dgm:pt modelId="{DB5BEC74-D598-4540-B621-013C43A39336}" type="pres">
      <dgm:prSet presAssocID="{A655A3C3-4820-4CE5-BB3D-03F4A4D71E12}" presName="compositeB" presStyleCnt="0"/>
      <dgm:spPr/>
    </dgm:pt>
    <dgm:pt modelId="{1C638CCB-ECB4-496A-9A24-4E4F4BC0FF18}" type="pres">
      <dgm:prSet presAssocID="{A655A3C3-4820-4CE5-BB3D-03F4A4D71E12}" presName="textB" presStyleLbl="revTx" presStyleIdx="5" presStyleCnt="6">
        <dgm:presLayoutVars>
          <dgm:bulletEnabled val="1"/>
        </dgm:presLayoutVars>
      </dgm:prSet>
      <dgm:spPr/>
    </dgm:pt>
    <dgm:pt modelId="{C6648E31-52B5-4126-BF1B-71E2FBF539FD}" type="pres">
      <dgm:prSet presAssocID="{A655A3C3-4820-4CE5-BB3D-03F4A4D71E12}" presName="circleB" presStyleLbl="node1" presStyleIdx="5" presStyleCnt="6" custLinFactX="-100000" custLinFactNeighborX="-110214" custLinFactNeighborY="-7286"/>
      <dgm:spPr/>
    </dgm:pt>
    <dgm:pt modelId="{181C7661-A4F6-49E1-9B03-D30F5FA29CEF}" type="pres">
      <dgm:prSet presAssocID="{A655A3C3-4820-4CE5-BB3D-03F4A4D71E12}" presName="spaceB" presStyleCnt="0"/>
      <dgm:spPr/>
    </dgm:pt>
  </dgm:ptLst>
  <dgm:cxnLst>
    <dgm:cxn modelId="{2D78D91B-2327-4E65-ABE0-B97CB555B434}" type="presOf" srcId="{9D807F1A-AF84-462E-9B5D-0834299E8340}" destId="{92BBB5C1-EC1F-43A7-A45B-C267EF4EF9B0}" srcOrd="0" destOrd="0" presId="urn:microsoft.com/office/officeart/2005/8/layout/hProcess11"/>
    <dgm:cxn modelId="{93A7991E-7699-409B-B6D6-89B5E682796F}" type="presOf" srcId="{428C2C5F-7EE8-4A29-A2C1-05E7B5F6A5EE}" destId="{91D213A7-5952-43AA-A692-EF5743C5049F}" srcOrd="0" destOrd="0" presId="urn:microsoft.com/office/officeart/2005/8/layout/hProcess11"/>
    <dgm:cxn modelId="{CB790224-A6E7-4E93-9CB3-34BBBF6D9510}" type="presOf" srcId="{608AD403-7A73-4C43-B88D-96644CD0FA5E}" destId="{FBA04138-CA61-46C2-A690-68D51FB43FBC}" srcOrd="0" destOrd="0" presId="urn:microsoft.com/office/officeart/2005/8/layout/hProcess11"/>
    <dgm:cxn modelId="{94969962-229C-4E30-9F35-149EE7DE24F5}" srcId="{57A53921-90F7-4B6F-BD0F-EF2239F52C60}" destId="{608AD403-7A73-4C43-B88D-96644CD0FA5E}" srcOrd="2" destOrd="0" parTransId="{1C395F09-D2E1-44F7-BCAB-212A3DE61AE6}" sibTransId="{F49541E2-46A3-4749-BDE6-E44127855926}"/>
    <dgm:cxn modelId="{FBBBD464-5165-4FDA-A917-027698495895}" srcId="{57A53921-90F7-4B6F-BD0F-EF2239F52C60}" destId="{A655A3C3-4820-4CE5-BB3D-03F4A4D71E12}" srcOrd="5" destOrd="0" parTransId="{78843271-3724-4CEC-A2EA-373E4AB771F8}" sibTransId="{069F9E22-68D7-4FD4-BFEE-C7E336DA908B}"/>
    <dgm:cxn modelId="{6F7F2466-770F-4495-808C-47A50BA9EEA9}" srcId="{57A53921-90F7-4B6F-BD0F-EF2239F52C60}" destId="{428C2C5F-7EE8-4A29-A2C1-05E7B5F6A5EE}" srcOrd="4" destOrd="0" parTransId="{F1691217-FD0C-41F2-828D-21223F19FB98}" sibTransId="{E035023E-95A6-4918-AD83-A3191876D459}"/>
    <dgm:cxn modelId="{A9F5F246-A5C1-469F-B581-2B922A47E6D0}" srcId="{57A53921-90F7-4B6F-BD0F-EF2239F52C60}" destId="{9D807F1A-AF84-462E-9B5D-0834299E8340}" srcOrd="3" destOrd="0" parTransId="{2FEB1246-8204-4CD1-A3CB-7DE26DCDFC4E}" sibTransId="{94C01349-03B1-4966-93FA-E054F2D59EF8}"/>
    <dgm:cxn modelId="{86D66859-AD1E-4F79-A6E7-DA9F6E67F781}" type="presOf" srcId="{A655A3C3-4820-4CE5-BB3D-03F4A4D71E12}" destId="{1C638CCB-ECB4-496A-9A24-4E4F4BC0FF18}" srcOrd="0" destOrd="0" presId="urn:microsoft.com/office/officeart/2005/8/layout/hProcess11"/>
    <dgm:cxn modelId="{13E8C583-84F9-4838-A12B-148411882E2C}" type="presOf" srcId="{D4B3C7BF-2D5C-42A9-9164-A27EBB7A0BD6}" destId="{83240450-0CB9-4C19-9D6F-EB0E2EB6540E}" srcOrd="0" destOrd="0" presId="urn:microsoft.com/office/officeart/2005/8/layout/hProcess11"/>
    <dgm:cxn modelId="{452FF8B0-85E2-44A4-B9AD-4608B59869C7}" type="presOf" srcId="{ABA926BD-09E8-4C0F-AD24-B0F3419F581B}" destId="{831DC79A-862D-4578-872D-05A97265800F}" srcOrd="0" destOrd="0" presId="urn:microsoft.com/office/officeart/2005/8/layout/hProcess11"/>
    <dgm:cxn modelId="{EBF8BABA-4C9D-4FFD-8ABC-D91FACE2D00B}" srcId="{57A53921-90F7-4B6F-BD0F-EF2239F52C60}" destId="{ABA926BD-09E8-4C0F-AD24-B0F3419F581B}" srcOrd="1" destOrd="0" parTransId="{781B9385-6342-44FF-9C31-CC03FC0533AC}" sibTransId="{3720B085-68E4-483E-84C6-2881D0680D4A}"/>
    <dgm:cxn modelId="{FC9CC1DD-172D-416D-93A6-0634037F0367}" type="presOf" srcId="{57A53921-90F7-4B6F-BD0F-EF2239F52C60}" destId="{45553730-C079-42AD-8E11-97D2CC141657}" srcOrd="0" destOrd="0" presId="urn:microsoft.com/office/officeart/2005/8/layout/hProcess11"/>
    <dgm:cxn modelId="{0118FCEE-C66E-4489-9ED4-B58461EAE4E8}" srcId="{57A53921-90F7-4B6F-BD0F-EF2239F52C60}" destId="{D4B3C7BF-2D5C-42A9-9164-A27EBB7A0BD6}" srcOrd="0" destOrd="0" parTransId="{CE67B76E-77E6-418B-8171-A2340848556C}" sibTransId="{6FD2204A-82E4-4885-89A9-9F11C3C581AB}"/>
    <dgm:cxn modelId="{F74D7304-AA1D-4D6A-B98A-814B00D0B364}" type="presParOf" srcId="{45553730-C079-42AD-8E11-97D2CC141657}" destId="{F8AE1BC2-7EFB-4699-90B4-7D2415418403}" srcOrd="0" destOrd="0" presId="urn:microsoft.com/office/officeart/2005/8/layout/hProcess11"/>
    <dgm:cxn modelId="{DD13D913-6BB2-4078-B22D-DB6827919619}" type="presParOf" srcId="{45553730-C079-42AD-8E11-97D2CC141657}" destId="{D7A05A44-99F2-4FC7-B199-0DE52EFE556C}" srcOrd="1" destOrd="0" presId="urn:microsoft.com/office/officeart/2005/8/layout/hProcess11"/>
    <dgm:cxn modelId="{9C1F6D73-8AD5-4360-BB9D-D998A743FBDB}" type="presParOf" srcId="{D7A05A44-99F2-4FC7-B199-0DE52EFE556C}" destId="{C418E1CC-4553-415F-87C2-E29045D582F7}" srcOrd="0" destOrd="0" presId="urn:microsoft.com/office/officeart/2005/8/layout/hProcess11"/>
    <dgm:cxn modelId="{ED139B3B-DE41-4ED2-8D58-917958118E91}" type="presParOf" srcId="{C418E1CC-4553-415F-87C2-E29045D582F7}" destId="{83240450-0CB9-4C19-9D6F-EB0E2EB6540E}" srcOrd="0" destOrd="0" presId="urn:microsoft.com/office/officeart/2005/8/layout/hProcess11"/>
    <dgm:cxn modelId="{29DA1FA0-6B99-485C-9A7F-60F940275E13}" type="presParOf" srcId="{C418E1CC-4553-415F-87C2-E29045D582F7}" destId="{770F5B85-94BB-41D3-8113-B13F60DCA040}" srcOrd="1" destOrd="0" presId="urn:microsoft.com/office/officeart/2005/8/layout/hProcess11"/>
    <dgm:cxn modelId="{8F061EFE-A1E0-4034-BBA4-A2E345F706D6}" type="presParOf" srcId="{C418E1CC-4553-415F-87C2-E29045D582F7}" destId="{6462093F-E1DF-4A3F-A5E4-A7D140E4458F}" srcOrd="2" destOrd="0" presId="urn:microsoft.com/office/officeart/2005/8/layout/hProcess11"/>
    <dgm:cxn modelId="{D7BB3B0A-760E-417F-A468-18B2146C8B66}" type="presParOf" srcId="{D7A05A44-99F2-4FC7-B199-0DE52EFE556C}" destId="{EE6590CE-D3FC-4905-AC52-B526B7887209}" srcOrd="1" destOrd="0" presId="urn:microsoft.com/office/officeart/2005/8/layout/hProcess11"/>
    <dgm:cxn modelId="{416B3A51-5232-4154-BE14-C0A7C3D21472}" type="presParOf" srcId="{D7A05A44-99F2-4FC7-B199-0DE52EFE556C}" destId="{FBF3EFF3-7C01-4C7A-B085-ADC2EE9B87EE}" srcOrd="2" destOrd="0" presId="urn:microsoft.com/office/officeart/2005/8/layout/hProcess11"/>
    <dgm:cxn modelId="{93E10423-FB6C-4297-8688-08D890FE5B5F}" type="presParOf" srcId="{FBF3EFF3-7C01-4C7A-B085-ADC2EE9B87EE}" destId="{831DC79A-862D-4578-872D-05A97265800F}" srcOrd="0" destOrd="0" presId="urn:microsoft.com/office/officeart/2005/8/layout/hProcess11"/>
    <dgm:cxn modelId="{7296A065-C3FD-430B-88F1-F2D965A74D6D}" type="presParOf" srcId="{FBF3EFF3-7C01-4C7A-B085-ADC2EE9B87EE}" destId="{34777B36-2E32-49C8-BB56-39D68752D103}" srcOrd="1" destOrd="0" presId="urn:microsoft.com/office/officeart/2005/8/layout/hProcess11"/>
    <dgm:cxn modelId="{F984CDEC-79C2-4DD6-92B8-E2A11FFFBF97}" type="presParOf" srcId="{FBF3EFF3-7C01-4C7A-B085-ADC2EE9B87EE}" destId="{79D8E979-7EB9-4FA1-9EA7-57184B124190}" srcOrd="2" destOrd="0" presId="urn:microsoft.com/office/officeart/2005/8/layout/hProcess11"/>
    <dgm:cxn modelId="{0B762D20-1F9D-4076-9D62-8138DFBA574C}" type="presParOf" srcId="{D7A05A44-99F2-4FC7-B199-0DE52EFE556C}" destId="{C3F508CD-2EDC-4E26-A139-9DE39CC11A3B}" srcOrd="3" destOrd="0" presId="urn:microsoft.com/office/officeart/2005/8/layout/hProcess11"/>
    <dgm:cxn modelId="{63E15CFB-B7FE-40F9-9DA4-4F117A99BC7B}" type="presParOf" srcId="{D7A05A44-99F2-4FC7-B199-0DE52EFE556C}" destId="{07660CB8-4B08-42B5-BD79-6FEF4AA3D0EF}" srcOrd="4" destOrd="0" presId="urn:microsoft.com/office/officeart/2005/8/layout/hProcess11"/>
    <dgm:cxn modelId="{256BB917-F7C7-420B-9A83-8D583C93098C}" type="presParOf" srcId="{07660CB8-4B08-42B5-BD79-6FEF4AA3D0EF}" destId="{FBA04138-CA61-46C2-A690-68D51FB43FBC}" srcOrd="0" destOrd="0" presId="urn:microsoft.com/office/officeart/2005/8/layout/hProcess11"/>
    <dgm:cxn modelId="{D1B8E3C3-800D-43BB-8FA1-E8B53A332790}" type="presParOf" srcId="{07660CB8-4B08-42B5-BD79-6FEF4AA3D0EF}" destId="{AE3A43D9-94AE-4EF7-9522-F9F555EF8FF7}" srcOrd="1" destOrd="0" presId="urn:microsoft.com/office/officeart/2005/8/layout/hProcess11"/>
    <dgm:cxn modelId="{93F028F0-3AF2-4E8F-B6BD-2A5DDBB9157C}" type="presParOf" srcId="{07660CB8-4B08-42B5-BD79-6FEF4AA3D0EF}" destId="{67C8F6C1-813C-45B7-9D65-C3E25017C1F0}" srcOrd="2" destOrd="0" presId="urn:microsoft.com/office/officeart/2005/8/layout/hProcess11"/>
    <dgm:cxn modelId="{6BDE2022-D477-4B97-969C-CDC7FBDD3A33}" type="presParOf" srcId="{D7A05A44-99F2-4FC7-B199-0DE52EFE556C}" destId="{E961F62B-9F4B-4C15-85DE-C3C9CC432330}" srcOrd="5" destOrd="0" presId="urn:microsoft.com/office/officeart/2005/8/layout/hProcess11"/>
    <dgm:cxn modelId="{7C97E4EB-9612-4368-97C2-1D3D4B9AFE51}" type="presParOf" srcId="{D7A05A44-99F2-4FC7-B199-0DE52EFE556C}" destId="{F083B60C-435F-4258-9FAE-FACA9CDD0949}" srcOrd="6" destOrd="0" presId="urn:microsoft.com/office/officeart/2005/8/layout/hProcess11"/>
    <dgm:cxn modelId="{2CE41FBD-4E0F-472C-AACA-905E04DF640E}" type="presParOf" srcId="{F083B60C-435F-4258-9FAE-FACA9CDD0949}" destId="{92BBB5C1-EC1F-43A7-A45B-C267EF4EF9B0}" srcOrd="0" destOrd="0" presId="urn:microsoft.com/office/officeart/2005/8/layout/hProcess11"/>
    <dgm:cxn modelId="{CB3E2C8C-1AA6-4535-9376-3BABCAF3EA49}" type="presParOf" srcId="{F083B60C-435F-4258-9FAE-FACA9CDD0949}" destId="{E817811E-2F21-4C9C-B908-07DFC2923DC4}" srcOrd="1" destOrd="0" presId="urn:microsoft.com/office/officeart/2005/8/layout/hProcess11"/>
    <dgm:cxn modelId="{D3EA001C-3726-4D0B-83A6-13B02ACFD5BF}" type="presParOf" srcId="{F083B60C-435F-4258-9FAE-FACA9CDD0949}" destId="{7258B7D3-5B1F-4C41-A277-969E6FB247EB}" srcOrd="2" destOrd="0" presId="urn:microsoft.com/office/officeart/2005/8/layout/hProcess11"/>
    <dgm:cxn modelId="{B441B4BF-C570-48D9-BD8E-582E8067C475}" type="presParOf" srcId="{D7A05A44-99F2-4FC7-B199-0DE52EFE556C}" destId="{517AA6B9-4A4D-4426-A10F-AADBB8EB38D1}" srcOrd="7" destOrd="0" presId="urn:microsoft.com/office/officeart/2005/8/layout/hProcess11"/>
    <dgm:cxn modelId="{DB4B5D04-EB8B-443D-9ED3-8134B859A019}" type="presParOf" srcId="{D7A05A44-99F2-4FC7-B199-0DE52EFE556C}" destId="{7A5C3E35-50C0-4712-A93E-32FC80A7D97D}" srcOrd="8" destOrd="0" presId="urn:microsoft.com/office/officeart/2005/8/layout/hProcess11"/>
    <dgm:cxn modelId="{2082E0D3-8B59-4994-9A20-1E8161C0E364}" type="presParOf" srcId="{7A5C3E35-50C0-4712-A93E-32FC80A7D97D}" destId="{91D213A7-5952-43AA-A692-EF5743C5049F}" srcOrd="0" destOrd="0" presId="urn:microsoft.com/office/officeart/2005/8/layout/hProcess11"/>
    <dgm:cxn modelId="{FE82C528-55F8-4CFD-A87A-0648128968D8}" type="presParOf" srcId="{7A5C3E35-50C0-4712-A93E-32FC80A7D97D}" destId="{D782DA12-66C1-40F1-BA27-6A9DCF08D226}" srcOrd="1" destOrd="0" presId="urn:microsoft.com/office/officeart/2005/8/layout/hProcess11"/>
    <dgm:cxn modelId="{268A26EC-0335-4D65-9244-E4D88B222133}" type="presParOf" srcId="{7A5C3E35-50C0-4712-A93E-32FC80A7D97D}" destId="{A2C1B7D6-BCAE-41C8-8BF2-1996DC0071D2}" srcOrd="2" destOrd="0" presId="urn:microsoft.com/office/officeart/2005/8/layout/hProcess11"/>
    <dgm:cxn modelId="{F4A8C155-8446-4D8E-A6B4-95EC04447884}" type="presParOf" srcId="{D7A05A44-99F2-4FC7-B199-0DE52EFE556C}" destId="{C5BD68A6-3024-4D81-BF98-0621D65DC956}" srcOrd="9" destOrd="0" presId="urn:microsoft.com/office/officeart/2005/8/layout/hProcess11"/>
    <dgm:cxn modelId="{39FBA103-3676-4E2A-9DC9-6F286A9442D5}" type="presParOf" srcId="{D7A05A44-99F2-4FC7-B199-0DE52EFE556C}" destId="{DB5BEC74-D598-4540-B621-013C43A39336}" srcOrd="10" destOrd="0" presId="urn:microsoft.com/office/officeart/2005/8/layout/hProcess11"/>
    <dgm:cxn modelId="{FD5BDC93-9A28-4758-9F1B-B70B682CA3A0}" type="presParOf" srcId="{DB5BEC74-D598-4540-B621-013C43A39336}" destId="{1C638CCB-ECB4-496A-9A24-4E4F4BC0FF18}" srcOrd="0" destOrd="0" presId="urn:microsoft.com/office/officeart/2005/8/layout/hProcess11"/>
    <dgm:cxn modelId="{B2F96D76-FD0B-4907-BD94-80F057D9D59B}" type="presParOf" srcId="{DB5BEC74-D598-4540-B621-013C43A39336}" destId="{C6648E31-52B5-4126-BF1B-71E2FBF539FD}" srcOrd="1" destOrd="0" presId="urn:microsoft.com/office/officeart/2005/8/layout/hProcess11"/>
    <dgm:cxn modelId="{86E96049-290E-4127-8790-AE4B8E696691}" type="presParOf" srcId="{DB5BEC74-D598-4540-B621-013C43A39336}" destId="{181C7661-A4F6-49E1-9B03-D30F5FA29CE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677C9-6E3D-4DB9-821E-90D3FAECFBF3}">
      <dsp:nvSpPr>
        <dsp:cNvPr id="0" name=""/>
        <dsp:cNvSpPr/>
      </dsp:nvSpPr>
      <dsp:spPr>
        <a:xfrm>
          <a:off x="6635774" y="1448946"/>
          <a:ext cx="159715" cy="15971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A8014B-FA1F-40DF-83F1-94EF65F2CA35}">
      <dsp:nvSpPr>
        <dsp:cNvPr id="0" name=""/>
        <dsp:cNvSpPr/>
      </dsp:nvSpPr>
      <dsp:spPr>
        <a:xfrm>
          <a:off x="6343054" y="1448946"/>
          <a:ext cx="159715" cy="15971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5F9291-8563-4E01-9891-A32CCF11FF82}">
      <dsp:nvSpPr>
        <dsp:cNvPr id="0" name=""/>
        <dsp:cNvSpPr/>
      </dsp:nvSpPr>
      <dsp:spPr>
        <a:xfrm>
          <a:off x="6050335" y="1448946"/>
          <a:ext cx="159715" cy="15971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D90375-9DB6-4BF8-816A-93792D25AB44}">
      <dsp:nvSpPr>
        <dsp:cNvPr id="0" name=""/>
        <dsp:cNvSpPr/>
      </dsp:nvSpPr>
      <dsp:spPr>
        <a:xfrm>
          <a:off x="5758173" y="1448946"/>
          <a:ext cx="159715" cy="15971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BE6904-93AF-4430-ADA5-5D3CF14A8A15}">
      <dsp:nvSpPr>
        <dsp:cNvPr id="0" name=""/>
        <dsp:cNvSpPr/>
      </dsp:nvSpPr>
      <dsp:spPr>
        <a:xfrm>
          <a:off x="5465454" y="1448946"/>
          <a:ext cx="159715" cy="15971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670F45-BE9D-4D23-ADDC-FDA71EF68C08}">
      <dsp:nvSpPr>
        <dsp:cNvPr id="0" name=""/>
        <dsp:cNvSpPr/>
      </dsp:nvSpPr>
      <dsp:spPr>
        <a:xfrm>
          <a:off x="5013019" y="1369089"/>
          <a:ext cx="319431" cy="31968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473CDB-E59F-4C4E-BF07-AEC4AF50F210}">
      <dsp:nvSpPr>
        <dsp:cNvPr id="0" name=""/>
        <dsp:cNvSpPr/>
      </dsp:nvSpPr>
      <dsp:spPr>
        <a:xfrm>
          <a:off x="6375331" y="1119012"/>
          <a:ext cx="159715" cy="15971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77CE59-7F6C-4A13-95B0-2228032B1444}">
      <dsp:nvSpPr>
        <dsp:cNvPr id="0" name=""/>
        <dsp:cNvSpPr/>
      </dsp:nvSpPr>
      <dsp:spPr>
        <a:xfrm>
          <a:off x="6375331" y="1781243"/>
          <a:ext cx="159715" cy="15971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D96963-9377-48E5-BD20-1084FF53955F}">
      <dsp:nvSpPr>
        <dsp:cNvPr id="0" name=""/>
        <dsp:cNvSpPr/>
      </dsp:nvSpPr>
      <dsp:spPr>
        <a:xfrm>
          <a:off x="6517796" y="1262439"/>
          <a:ext cx="159715" cy="15971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DAA2EA-6C33-4EB5-9A78-A3F63CC9F62E}">
      <dsp:nvSpPr>
        <dsp:cNvPr id="0" name=""/>
        <dsp:cNvSpPr/>
      </dsp:nvSpPr>
      <dsp:spPr>
        <a:xfrm>
          <a:off x="6527256" y="1638605"/>
          <a:ext cx="159715" cy="15971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112F34-9496-4D27-B211-B79A2641BD39}">
      <dsp:nvSpPr>
        <dsp:cNvPr id="0" name=""/>
        <dsp:cNvSpPr/>
      </dsp:nvSpPr>
      <dsp:spPr>
        <a:xfrm>
          <a:off x="3235244" y="689816"/>
          <a:ext cx="1617189" cy="161735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800" b="1" kern="1200" dirty="0">
            <a:solidFill>
              <a:srgbClr val="C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3472076" y="926672"/>
        <a:ext cx="1143525" cy="1143645"/>
      </dsp:txXfrm>
    </dsp:sp>
    <dsp:sp modelId="{23BEDB28-15DB-432A-A6AC-34546F5AAA85}">
      <dsp:nvSpPr>
        <dsp:cNvPr id="0" name=""/>
        <dsp:cNvSpPr/>
      </dsp:nvSpPr>
      <dsp:spPr>
        <a:xfrm>
          <a:off x="3142622" y="582082"/>
          <a:ext cx="319431" cy="31968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9DB796-7BE0-462C-A4DE-2E46C52466D0}">
      <dsp:nvSpPr>
        <dsp:cNvPr id="0" name=""/>
        <dsp:cNvSpPr/>
      </dsp:nvSpPr>
      <dsp:spPr>
        <a:xfrm>
          <a:off x="2937830" y="413438"/>
          <a:ext cx="159715" cy="15971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43FD13-4FEE-46A1-8B60-F57267325523}">
      <dsp:nvSpPr>
        <dsp:cNvPr id="0" name=""/>
        <dsp:cNvSpPr/>
      </dsp:nvSpPr>
      <dsp:spPr>
        <a:xfrm>
          <a:off x="2596696" y="413438"/>
          <a:ext cx="159715" cy="15971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3776C5-6355-4C35-9F50-80A6BC7F0820}">
      <dsp:nvSpPr>
        <dsp:cNvPr id="0" name=""/>
        <dsp:cNvSpPr/>
      </dsp:nvSpPr>
      <dsp:spPr>
        <a:xfrm>
          <a:off x="2255561" y="413438"/>
          <a:ext cx="159715" cy="15971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7EED01-CE16-4FED-97BF-AEB86B7471EC}">
      <dsp:nvSpPr>
        <dsp:cNvPr id="0" name=""/>
        <dsp:cNvSpPr/>
      </dsp:nvSpPr>
      <dsp:spPr>
        <a:xfrm>
          <a:off x="1914427" y="413438"/>
          <a:ext cx="159715" cy="15971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7D8573-98FF-49C0-BBBE-74BBEEA33C63}">
      <dsp:nvSpPr>
        <dsp:cNvPr id="0" name=""/>
        <dsp:cNvSpPr/>
      </dsp:nvSpPr>
      <dsp:spPr>
        <a:xfrm>
          <a:off x="1572735" y="413438"/>
          <a:ext cx="159715" cy="15971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44EE3D-4251-40DC-8DE2-45E1A9FB0341}">
      <dsp:nvSpPr>
        <dsp:cNvPr id="0" name=""/>
        <dsp:cNvSpPr/>
      </dsp:nvSpPr>
      <dsp:spPr>
        <a:xfrm>
          <a:off x="1231601" y="413438"/>
          <a:ext cx="159715" cy="15971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A6F894-AB5B-4F88-9948-7D934BBAA73A}">
      <dsp:nvSpPr>
        <dsp:cNvPr id="0" name=""/>
        <dsp:cNvSpPr/>
      </dsp:nvSpPr>
      <dsp:spPr>
        <a:xfrm>
          <a:off x="0" y="0"/>
          <a:ext cx="4258202" cy="410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80010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0" i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National Policy Direction</a:t>
          </a:r>
        </a:p>
      </dsp:txBody>
      <dsp:txXfrm>
        <a:off x="0" y="0"/>
        <a:ext cx="4258202" cy="410840"/>
      </dsp:txXfrm>
    </dsp:sp>
    <dsp:sp modelId="{5A7F144E-9456-4392-A44E-041CC17499BB}">
      <dsp:nvSpPr>
        <dsp:cNvPr id="0" name=""/>
        <dsp:cNvSpPr/>
      </dsp:nvSpPr>
      <dsp:spPr>
        <a:xfrm>
          <a:off x="2810948" y="1369089"/>
          <a:ext cx="319431" cy="31968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E9BD11-B7F6-46A1-BE55-D39105C378EE}">
      <dsp:nvSpPr>
        <dsp:cNvPr id="0" name=""/>
        <dsp:cNvSpPr/>
      </dsp:nvSpPr>
      <dsp:spPr>
        <a:xfrm>
          <a:off x="2494856" y="1448946"/>
          <a:ext cx="159715" cy="15971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1C8630-53B3-41A7-9885-33000E7DEF3C}">
      <dsp:nvSpPr>
        <dsp:cNvPr id="0" name=""/>
        <dsp:cNvSpPr/>
      </dsp:nvSpPr>
      <dsp:spPr>
        <a:xfrm>
          <a:off x="2179321" y="1448946"/>
          <a:ext cx="159715" cy="15971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1458BE-76BF-4B94-8217-5C245C608C64}">
      <dsp:nvSpPr>
        <dsp:cNvPr id="0" name=""/>
        <dsp:cNvSpPr/>
      </dsp:nvSpPr>
      <dsp:spPr>
        <a:xfrm>
          <a:off x="1863228" y="1448946"/>
          <a:ext cx="159715" cy="15971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356971-B407-4A69-9B0E-405327D6E0D1}">
      <dsp:nvSpPr>
        <dsp:cNvPr id="0" name=""/>
        <dsp:cNvSpPr/>
      </dsp:nvSpPr>
      <dsp:spPr>
        <a:xfrm>
          <a:off x="1547693" y="1448946"/>
          <a:ext cx="159715" cy="15971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56148F-4428-41AF-95B3-655B9BFEC258}">
      <dsp:nvSpPr>
        <dsp:cNvPr id="0" name=""/>
        <dsp:cNvSpPr/>
      </dsp:nvSpPr>
      <dsp:spPr>
        <a:xfrm>
          <a:off x="1231601" y="1448946"/>
          <a:ext cx="159715" cy="15971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046806-A48F-4E10-BE00-94A8093332E4}">
      <dsp:nvSpPr>
        <dsp:cNvPr id="0" name=""/>
        <dsp:cNvSpPr/>
      </dsp:nvSpPr>
      <dsp:spPr>
        <a:xfrm>
          <a:off x="0" y="963026"/>
          <a:ext cx="2790274" cy="410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0" i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Structure and Mission of R&amp;I Institutions</a:t>
          </a:r>
        </a:p>
      </dsp:txBody>
      <dsp:txXfrm>
        <a:off x="0" y="963026"/>
        <a:ext cx="2790274" cy="410840"/>
      </dsp:txXfrm>
    </dsp:sp>
    <dsp:sp modelId="{B9A842B8-F33F-4FF8-A65B-660881E401C7}">
      <dsp:nvSpPr>
        <dsp:cNvPr id="0" name=""/>
        <dsp:cNvSpPr/>
      </dsp:nvSpPr>
      <dsp:spPr>
        <a:xfrm>
          <a:off x="3142622" y="2142962"/>
          <a:ext cx="319431" cy="31968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C4B586-6EF5-4D78-9A8D-EAED3F5D0A37}">
      <dsp:nvSpPr>
        <dsp:cNvPr id="0" name=""/>
        <dsp:cNvSpPr/>
      </dsp:nvSpPr>
      <dsp:spPr>
        <a:xfrm>
          <a:off x="2937830" y="2468430"/>
          <a:ext cx="159715" cy="15971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A760B5-4F2A-4061-B33A-005CFCD015EE}">
      <dsp:nvSpPr>
        <dsp:cNvPr id="0" name=""/>
        <dsp:cNvSpPr/>
      </dsp:nvSpPr>
      <dsp:spPr>
        <a:xfrm>
          <a:off x="2596696" y="2468430"/>
          <a:ext cx="159715" cy="15971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87C59E-D111-409F-A504-8883C2806319}">
      <dsp:nvSpPr>
        <dsp:cNvPr id="0" name=""/>
        <dsp:cNvSpPr/>
      </dsp:nvSpPr>
      <dsp:spPr>
        <a:xfrm>
          <a:off x="2255561" y="2468430"/>
          <a:ext cx="159715" cy="15971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C0F6D7-557A-4247-A88F-7A62BF087285}">
      <dsp:nvSpPr>
        <dsp:cNvPr id="0" name=""/>
        <dsp:cNvSpPr/>
      </dsp:nvSpPr>
      <dsp:spPr>
        <a:xfrm>
          <a:off x="1914427" y="2468430"/>
          <a:ext cx="159715" cy="15971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3634AA-1679-4970-B98D-5A1CA0AC2995}">
      <dsp:nvSpPr>
        <dsp:cNvPr id="0" name=""/>
        <dsp:cNvSpPr/>
      </dsp:nvSpPr>
      <dsp:spPr>
        <a:xfrm>
          <a:off x="1572735" y="2468430"/>
          <a:ext cx="159715" cy="15971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99F641-CA42-4DAF-96FB-BBD018E443EA}">
      <dsp:nvSpPr>
        <dsp:cNvPr id="0" name=""/>
        <dsp:cNvSpPr/>
      </dsp:nvSpPr>
      <dsp:spPr>
        <a:xfrm>
          <a:off x="1231601" y="2468430"/>
          <a:ext cx="159715" cy="15971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D38BF9-5E2F-4912-9AC4-8C27F3F97775}">
      <dsp:nvSpPr>
        <dsp:cNvPr id="0" name=""/>
        <dsp:cNvSpPr/>
      </dsp:nvSpPr>
      <dsp:spPr>
        <a:xfrm>
          <a:off x="158168" y="2021124"/>
          <a:ext cx="2807275" cy="410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0" i="1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R&amp;I Budget System</a:t>
          </a:r>
        </a:p>
      </dsp:txBody>
      <dsp:txXfrm>
        <a:off x="158168" y="2021124"/>
        <a:ext cx="2807275" cy="4108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677C9-6E3D-4DB9-821E-90D3FAECFBF3}">
      <dsp:nvSpPr>
        <dsp:cNvPr id="0" name=""/>
        <dsp:cNvSpPr/>
      </dsp:nvSpPr>
      <dsp:spPr>
        <a:xfrm>
          <a:off x="6192361" y="1606252"/>
          <a:ext cx="156229" cy="1562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A8014B-FA1F-40DF-83F1-94EF65F2CA35}">
      <dsp:nvSpPr>
        <dsp:cNvPr id="0" name=""/>
        <dsp:cNvSpPr/>
      </dsp:nvSpPr>
      <dsp:spPr>
        <a:xfrm>
          <a:off x="5906401" y="1606252"/>
          <a:ext cx="156229" cy="1562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5F9291-8563-4E01-9891-A32CCF11FF82}">
      <dsp:nvSpPr>
        <dsp:cNvPr id="0" name=""/>
        <dsp:cNvSpPr/>
      </dsp:nvSpPr>
      <dsp:spPr>
        <a:xfrm>
          <a:off x="5620992" y="1606252"/>
          <a:ext cx="156229" cy="1562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D90375-9DB6-4BF8-816A-93792D25AB44}">
      <dsp:nvSpPr>
        <dsp:cNvPr id="0" name=""/>
        <dsp:cNvSpPr/>
      </dsp:nvSpPr>
      <dsp:spPr>
        <a:xfrm>
          <a:off x="5335032" y="1606252"/>
          <a:ext cx="156229" cy="1562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BE6904-93AF-4430-ADA5-5D3CF14A8A15}">
      <dsp:nvSpPr>
        <dsp:cNvPr id="0" name=""/>
        <dsp:cNvSpPr/>
      </dsp:nvSpPr>
      <dsp:spPr>
        <a:xfrm>
          <a:off x="5049071" y="1606252"/>
          <a:ext cx="156229" cy="1562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670F45-BE9D-4D23-ADDC-FDA71EF68C08}">
      <dsp:nvSpPr>
        <dsp:cNvPr id="0" name=""/>
        <dsp:cNvSpPr/>
      </dsp:nvSpPr>
      <dsp:spPr>
        <a:xfrm>
          <a:off x="4607434" y="1528138"/>
          <a:ext cx="312458" cy="31215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473CDB-E59F-4C4E-BF07-AEC4AF50F210}">
      <dsp:nvSpPr>
        <dsp:cNvPr id="0" name=""/>
        <dsp:cNvSpPr/>
      </dsp:nvSpPr>
      <dsp:spPr>
        <a:xfrm>
          <a:off x="5937867" y="1283842"/>
          <a:ext cx="156229" cy="1562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77CE59-7F6C-4A13-95B0-2228032B1444}">
      <dsp:nvSpPr>
        <dsp:cNvPr id="0" name=""/>
        <dsp:cNvSpPr/>
      </dsp:nvSpPr>
      <dsp:spPr>
        <a:xfrm>
          <a:off x="5937867" y="1930773"/>
          <a:ext cx="156229" cy="1562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D96963-9377-48E5-BD20-1084FF53955F}">
      <dsp:nvSpPr>
        <dsp:cNvPr id="0" name=""/>
        <dsp:cNvSpPr/>
      </dsp:nvSpPr>
      <dsp:spPr>
        <a:xfrm>
          <a:off x="6077535" y="1424086"/>
          <a:ext cx="156229" cy="1562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DAA2EA-6C33-4EB5-9A78-A3F63CC9F62E}">
      <dsp:nvSpPr>
        <dsp:cNvPr id="0" name=""/>
        <dsp:cNvSpPr/>
      </dsp:nvSpPr>
      <dsp:spPr>
        <a:xfrm>
          <a:off x="6086368" y="1791434"/>
          <a:ext cx="156229" cy="1562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112F34-9496-4D27-B211-B79A2641BD39}">
      <dsp:nvSpPr>
        <dsp:cNvPr id="0" name=""/>
        <dsp:cNvSpPr/>
      </dsp:nvSpPr>
      <dsp:spPr>
        <a:xfrm>
          <a:off x="2891372" y="907800"/>
          <a:ext cx="1579958" cy="158007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rnd" cmpd="sng" algn="ctr">
          <a:solidFill>
            <a:schemeClr val="accent5">
              <a:lumMod val="7500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22751" y="1139197"/>
        <a:ext cx="1117200" cy="1117284"/>
      </dsp:txXfrm>
    </dsp:sp>
    <dsp:sp modelId="{8EF4E32E-4645-44D8-9877-67944CB3CF20}">
      <dsp:nvSpPr>
        <dsp:cNvPr id="0" name=""/>
        <dsp:cNvSpPr/>
      </dsp:nvSpPr>
      <dsp:spPr>
        <a:xfrm>
          <a:off x="2983311" y="637515"/>
          <a:ext cx="312458" cy="31215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00A41C-8DE4-4B6C-A1A8-149D15F60C00}">
      <dsp:nvSpPr>
        <dsp:cNvPr id="0" name=""/>
        <dsp:cNvSpPr/>
      </dsp:nvSpPr>
      <dsp:spPr>
        <a:xfrm>
          <a:off x="2807208" y="491541"/>
          <a:ext cx="156229" cy="1562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64A629-FE15-4DE8-B78E-6B5C8F0116DA}">
      <dsp:nvSpPr>
        <dsp:cNvPr id="0" name=""/>
        <dsp:cNvSpPr/>
      </dsp:nvSpPr>
      <dsp:spPr>
        <a:xfrm>
          <a:off x="2484812" y="388998"/>
          <a:ext cx="156229" cy="1562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F009DA-E8AE-4161-AE77-567F9D7D0068}">
      <dsp:nvSpPr>
        <dsp:cNvPr id="0" name=""/>
        <dsp:cNvSpPr/>
      </dsp:nvSpPr>
      <dsp:spPr>
        <a:xfrm>
          <a:off x="2162969" y="388998"/>
          <a:ext cx="156229" cy="1562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A20C2F-574C-4980-BA4E-D54D183A6A02}">
      <dsp:nvSpPr>
        <dsp:cNvPr id="0" name=""/>
        <dsp:cNvSpPr/>
      </dsp:nvSpPr>
      <dsp:spPr>
        <a:xfrm>
          <a:off x="1841125" y="388998"/>
          <a:ext cx="156229" cy="1562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8F3B08-8818-4343-8A64-E869F0A8EB55}">
      <dsp:nvSpPr>
        <dsp:cNvPr id="0" name=""/>
        <dsp:cNvSpPr/>
      </dsp:nvSpPr>
      <dsp:spPr>
        <a:xfrm>
          <a:off x="1519282" y="388998"/>
          <a:ext cx="156229" cy="1562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86CB46-BF95-4B19-8FDE-2F51754A90AB}">
      <dsp:nvSpPr>
        <dsp:cNvPr id="0" name=""/>
        <dsp:cNvSpPr/>
      </dsp:nvSpPr>
      <dsp:spPr>
        <a:xfrm>
          <a:off x="1196886" y="388998"/>
          <a:ext cx="156229" cy="1562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E97BA2-FA27-4E7C-B0FF-47E69030FB82}">
      <dsp:nvSpPr>
        <dsp:cNvPr id="0" name=""/>
        <dsp:cNvSpPr/>
      </dsp:nvSpPr>
      <dsp:spPr>
        <a:xfrm>
          <a:off x="875043" y="388998"/>
          <a:ext cx="156229" cy="1562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05BED3-5427-4E72-876C-8663566908BA}">
      <dsp:nvSpPr>
        <dsp:cNvPr id="0" name=""/>
        <dsp:cNvSpPr/>
      </dsp:nvSpPr>
      <dsp:spPr>
        <a:xfrm>
          <a:off x="1997" y="2951"/>
          <a:ext cx="3503810" cy="390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R&amp;I Management System</a:t>
          </a:r>
        </a:p>
      </dsp:txBody>
      <dsp:txXfrm>
        <a:off x="1997" y="2951"/>
        <a:ext cx="3503810" cy="390269"/>
      </dsp:txXfrm>
    </dsp:sp>
    <dsp:sp modelId="{933549CD-1B04-41B8-BEDA-DC7B7A01D18F}">
      <dsp:nvSpPr>
        <dsp:cNvPr id="0" name=""/>
        <dsp:cNvSpPr/>
      </dsp:nvSpPr>
      <dsp:spPr>
        <a:xfrm>
          <a:off x="2571484" y="1126408"/>
          <a:ext cx="312458" cy="31215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E848CB-5257-4D2C-9E82-BBDAB5274872}">
      <dsp:nvSpPr>
        <dsp:cNvPr id="0" name=""/>
        <dsp:cNvSpPr/>
      </dsp:nvSpPr>
      <dsp:spPr>
        <a:xfrm>
          <a:off x="2312574" y="1190347"/>
          <a:ext cx="156229" cy="1562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442D60-664B-4972-BA60-437A82E7B365}">
      <dsp:nvSpPr>
        <dsp:cNvPr id="0" name=""/>
        <dsp:cNvSpPr/>
      </dsp:nvSpPr>
      <dsp:spPr>
        <a:xfrm>
          <a:off x="2015572" y="1190347"/>
          <a:ext cx="156229" cy="1562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6D4EFD-5210-442C-893D-478B22589CC5}">
      <dsp:nvSpPr>
        <dsp:cNvPr id="0" name=""/>
        <dsp:cNvSpPr/>
      </dsp:nvSpPr>
      <dsp:spPr>
        <a:xfrm>
          <a:off x="1719123" y="1190347"/>
          <a:ext cx="156229" cy="1562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52B237-E06A-4F45-8CA2-1739BBB2EFFA}">
      <dsp:nvSpPr>
        <dsp:cNvPr id="0" name=""/>
        <dsp:cNvSpPr/>
      </dsp:nvSpPr>
      <dsp:spPr>
        <a:xfrm>
          <a:off x="1422674" y="1190347"/>
          <a:ext cx="156229" cy="1562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DA2D08-EA3D-456C-BC67-EF32B873AF4F}">
      <dsp:nvSpPr>
        <dsp:cNvPr id="0" name=""/>
        <dsp:cNvSpPr/>
      </dsp:nvSpPr>
      <dsp:spPr>
        <a:xfrm>
          <a:off x="1125672" y="1190347"/>
          <a:ext cx="156229" cy="1562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23F335-0247-4878-AB83-8ACCB3D263AA}">
      <dsp:nvSpPr>
        <dsp:cNvPr id="0" name=""/>
        <dsp:cNvSpPr/>
      </dsp:nvSpPr>
      <dsp:spPr>
        <a:xfrm>
          <a:off x="829223" y="1190347"/>
          <a:ext cx="156229" cy="1562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657101-8B3F-44A9-ADC2-9DA1DC1C803F}">
      <dsp:nvSpPr>
        <dsp:cNvPr id="0" name=""/>
        <dsp:cNvSpPr/>
      </dsp:nvSpPr>
      <dsp:spPr>
        <a:xfrm>
          <a:off x="17847" y="805808"/>
          <a:ext cx="3260124" cy="390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Human Resource Management System </a:t>
          </a:r>
        </a:p>
      </dsp:txBody>
      <dsp:txXfrm>
        <a:off x="17847" y="805808"/>
        <a:ext cx="3260124" cy="390269"/>
      </dsp:txXfrm>
    </dsp:sp>
    <dsp:sp modelId="{C62E9FA0-9E56-4F8B-B0C1-8A7A0968C879}">
      <dsp:nvSpPr>
        <dsp:cNvPr id="0" name=""/>
        <dsp:cNvSpPr/>
      </dsp:nvSpPr>
      <dsp:spPr>
        <a:xfrm>
          <a:off x="2571484" y="1876485"/>
          <a:ext cx="312458" cy="31215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66587B-239D-402E-9DE0-3E9823DB2BB4}">
      <dsp:nvSpPr>
        <dsp:cNvPr id="0" name=""/>
        <dsp:cNvSpPr/>
      </dsp:nvSpPr>
      <dsp:spPr>
        <a:xfrm>
          <a:off x="2312574" y="2062270"/>
          <a:ext cx="156229" cy="1562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18581F-9844-4C9E-8DA7-ABCBFEDFC303}">
      <dsp:nvSpPr>
        <dsp:cNvPr id="0" name=""/>
        <dsp:cNvSpPr/>
      </dsp:nvSpPr>
      <dsp:spPr>
        <a:xfrm>
          <a:off x="2015572" y="2062270"/>
          <a:ext cx="156229" cy="1562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27414C-B64D-4A13-86CA-3FDB078967E5}">
      <dsp:nvSpPr>
        <dsp:cNvPr id="0" name=""/>
        <dsp:cNvSpPr/>
      </dsp:nvSpPr>
      <dsp:spPr>
        <a:xfrm>
          <a:off x="1719123" y="2062270"/>
          <a:ext cx="156229" cy="1562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5DEEEF-733E-4FA9-B36A-7A4AFE0F51A9}">
      <dsp:nvSpPr>
        <dsp:cNvPr id="0" name=""/>
        <dsp:cNvSpPr/>
      </dsp:nvSpPr>
      <dsp:spPr>
        <a:xfrm>
          <a:off x="1422674" y="2062270"/>
          <a:ext cx="156229" cy="1562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1D2A3A-8D85-4ECE-8682-1058FC8CBDDB}">
      <dsp:nvSpPr>
        <dsp:cNvPr id="0" name=""/>
        <dsp:cNvSpPr/>
      </dsp:nvSpPr>
      <dsp:spPr>
        <a:xfrm>
          <a:off x="1125672" y="2062270"/>
          <a:ext cx="156229" cy="1562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35718F-4BD1-4BF5-B1BB-8FE25D53460F}">
      <dsp:nvSpPr>
        <dsp:cNvPr id="0" name=""/>
        <dsp:cNvSpPr/>
      </dsp:nvSpPr>
      <dsp:spPr>
        <a:xfrm>
          <a:off x="829223" y="2062270"/>
          <a:ext cx="156229" cy="1562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A6DA55-8627-4D90-B234-54EDD5732012}">
      <dsp:nvSpPr>
        <dsp:cNvPr id="0" name=""/>
        <dsp:cNvSpPr/>
      </dsp:nvSpPr>
      <dsp:spPr>
        <a:xfrm>
          <a:off x="0" y="1456367"/>
          <a:ext cx="3260124" cy="390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R&amp;I Infrastructure</a:t>
          </a:r>
        </a:p>
      </dsp:txBody>
      <dsp:txXfrm>
        <a:off x="0" y="1456367"/>
        <a:ext cx="3260124" cy="390269"/>
      </dsp:txXfrm>
    </dsp:sp>
    <dsp:sp modelId="{13A3EE16-E23C-4D43-9CE6-7AD32F793112}">
      <dsp:nvSpPr>
        <dsp:cNvPr id="0" name=""/>
        <dsp:cNvSpPr/>
      </dsp:nvSpPr>
      <dsp:spPr>
        <a:xfrm>
          <a:off x="2983311" y="2415744"/>
          <a:ext cx="312458" cy="31215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9627F1-BB44-4770-8499-0226F9D8129A}">
      <dsp:nvSpPr>
        <dsp:cNvPr id="0" name=""/>
        <dsp:cNvSpPr/>
      </dsp:nvSpPr>
      <dsp:spPr>
        <a:xfrm>
          <a:off x="2804448" y="2715232"/>
          <a:ext cx="156229" cy="1562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70D64D-C59C-4B02-B7DF-4C42CA1EE13C}">
      <dsp:nvSpPr>
        <dsp:cNvPr id="0" name=""/>
        <dsp:cNvSpPr/>
      </dsp:nvSpPr>
      <dsp:spPr>
        <a:xfrm>
          <a:off x="2483156" y="2862714"/>
          <a:ext cx="156229" cy="1562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BD45AD-D805-4C0E-B96A-CD45FCF8F041}">
      <dsp:nvSpPr>
        <dsp:cNvPr id="0" name=""/>
        <dsp:cNvSpPr/>
      </dsp:nvSpPr>
      <dsp:spPr>
        <a:xfrm>
          <a:off x="2161313" y="2862714"/>
          <a:ext cx="156229" cy="1562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7D5200-DEAD-41FB-AB4A-CC961AA57BA1}">
      <dsp:nvSpPr>
        <dsp:cNvPr id="0" name=""/>
        <dsp:cNvSpPr/>
      </dsp:nvSpPr>
      <dsp:spPr>
        <a:xfrm>
          <a:off x="1840021" y="2862714"/>
          <a:ext cx="156229" cy="1562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3D41E7-8827-48CC-8145-4D3E4F9DB253}">
      <dsp:nvSpPr>
        <dsp:cNvPr id="0" name=""/>
        <dsp:cNvSpPr/>
      </dsp:nvSpPr>
      <dsp:spPr>
        <a:xfrm>
          <a:off x="1518730" y="2862714"/>
          <a:ext cx="156229" cy="1562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573F0C-E8EF-49F1-BC6C-1BD54C00DB87}">
      <dsp:nvSpPr>
        <dsp:cNvPr id="0" name=""/>
        <dsp:cNvSpPr/>
      </dsp:nvSpPr>
      <dsp:spPr>
        <a:xfrm>
          <a:off x="1196886" y="2862714"/>
          <a:ext cx="156229" cy="1562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E546AD-360D-4738-8B86-FC6C2A811925}">
      <dsp:nvSpPr>
        <dsp:cNvPr id="0" name=""/>
        <dsp:cNvSpPr/>
      </dsp:nvSpPr>
      <dsp:spPr>
        <a:xfrm>
          <a:off x="875595" y="2862714"/>
          <a:ext cx="156229" cy="1562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BE658E-3555-41A0-871E-FFB1482E7BA0}">
      <dsp:nvSpPr>
        <dsp:cNvPr id="0" name=""/>
        <dsp:cNvSpPr/>
      </dsp:nvSpPr>
      <dsp:spPr>
        <a:xfrm>
          <a:off x="0" y="2376516"/>
          <a:ext cx="3503810" cy="390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1" kern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Utilization and Commercialization</a:t>
          </a:r>
        </a:p>
      </dsp:txBody>
      <dsp:txXfrm>
        <a:off x="0" y="2376516"/>
        <a:ext cx="3503810" cy="3902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03C382-FCAA-4136-87A2-2DCA321EC9EA}">
      <dsp:nvSpPr>
        <dsp:cNvPr id="0" name=""/>
        <dsp:cNvSpPr/>
      </dsp:nvSpPr>
      <dsp:spPr>
        <a:xfrm>
          <a:off x="304469" y="0"/>
          <a:ext cx="3450656" cy="2407359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 val="7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5159C5B-7D5D-4AD3-8704-13418DDB8780}">
      <dsp:nvSpPr>
        <dsp:cNvPr id="0" name=""/>
        <dsp:cNvSpPr/>
      </dsp:nvSpPr>
      <dsp:spPr>
        <a:xfrm>
          <a:off x="0" y="723093"/>
          <a:ext cx="1301875" cy="962944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Thailand</a:t>
          </a:r>
          <a:b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1.0</a:t>
          </a:r>
          <a:endParaRPr lang="th-TH" sz="2200" kern="1200" dirty="0">
            <a:latin typeface="Times New Roman" panose="02020603050405020304" pitchFamily="18" charset="0"/>
          </a:endParaRPr>
        </a:p>
      </dsp:txBody>
      <dsp:txXfrm>
        <a:off x="47007" y="770100"/>
        <a:ext cx="1207861" cy="868930"/>
      </dsp:txXfrm>
    </dsp:sp>
    <dsp:sp modelId="{B6876338-5725-42BE-BC5E-684A9C7FAF46}">
      <dsp:nvSpPr>
        <dsp:cNvPr id="0" name=""/>
        <dsp:cNvSpPr/>
      </dsp:nvSpPr>
      <dsp:spPr>
        <a:xfrm>
          <a:off x="1378860" y="722207"/>
          <a:ext cx="1301875" cy="962944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275211"/>
                <a:satOff val="-19995"/>
                <a:lumOff val="16955"/>
                <a:alphaOff val="0"/>
                <a:tint val="96000"/>
                <a:lumMod val="100000"/>
              </a:schemeClr>
            </a:gs>
            <a:gs pos="78000">
              <a:schemeClr val="accent2">
                <a:shade val="80000"/>
                <a:hueOff val="275211"/>
                <a:satOff val="-19995"/>
                <a:lumOff val="16955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Thailand</a:t>
          </a:r>
          <a:b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2.0</a:t>
          </a:r>
          <a:endParaRPr lang="th-TH" sz="2200" kern="1200" dirty="0">
            <a:latin typeface="Times New Roman" panose="02020603050405020304" pitchFamily="18" charset="0"/>
          </a:endParaRPr>
        </a:p>
      </dsp:txBody>
      <dsp:txXfrm>
        <a:off x="1425867" y="769214"/>
        <a:ext cx="1207861" cy="868930"/>
      </dsp:txXfrm>
    </dsp:sp>
    <dsp:sp modelId="{1CDF57FE-BE2F-4CFF-B602-3DB036E434DD}">
      <dsp:nvSpPr>
        <dsp:cNvPr id="0" name=""/>
        <dsp:cNvSpPr/>
      </dsp:nvSpPr>
      <dsp:spPr>
        <a:xfrm>
          <a:off x="2755663" y="722207"/>
          <a:ext cx="1301875" cy="962944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550423"/>
                <a:satOff val="-39989"/>
                <a:lumOff val="33909"/>
                <a:alphaOff val="0"/>
                <a:tint val="96000"/>
                <a:lumMod val="100000"/>
              </a:schemeClr>
            </a:gs>
            <a:gs pos="78000">
              <a:schemeClr val="accent2">
                <a:shade val="80000"/>
                <a:hueOff val="550423"/>
                <a:satOff val="-39989"/>
                <a:lumOff val="3390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Thailand</a:t>
          </a:r>
          <a:b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en-US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3.0</a:t>
          </a:r>
          <a:endParaRPr lang="th-TH" sz="2200" kern="1200" dirty="0">
            <a:latin typeface="Times New Roman" panose="02020603050405020304" pitchFamily="18" charset="0"/>
          </a:endParaRPr>
        </a:p>
      </dsp:txBody>
      <dsp:txXfrm>
        <a:off x="2802670" y="769214"/>
        <a:ext cx="1207861" cy="8689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55E160-01D0-4F3C-BE42-720E1A50E8C7}">
      <dsp:nvSpPr>
        <dsp:cNvPr id="0" name=""/>
        <dsp:cNvSpPr/>
      </dsp:nvSpPr>
      <dsp:spPr>
        <a:xfrm>
          <a:off x="1393788" y="945637"/>
          <a:ext cx="1201946" cy="1039732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Research Knowledge Users</a:t>
          </a:r>
          <a:endParaRPr lang="th-TH" sz="1000" b="1" kern="1200" spc="0" baseline="0" dirty="0">
            <a:solidFill>
              <a:schemeClr val="bg1"/>
            </a:solidFill>
            <a:latin typeface="Times New Roman" panose="02020603050405020304" pitchFamily="18" charset="0"/>
            <a:cs typeface="ThaiSans Neue SemBd" pitchFamily="50" charset="-34"/>
          </a:endParaRPr>
        </a:p>
      </dsp:txBody>
      <dsp:txXfrm>
        <a:off x="1592967" y="1117935"/>
        <a:ext cx="803588" cy="695136"/>
      </dsp:txXfrm>
    </dsp:sp>
    <dsp:sp modelId="{E4F68B62-183F-4743-ACA9-90D3B9A0F9C8}">
      <dsp:nvSpPr>
        <dsp:cNvPr id="0" name=""/>
        <dsp:cNvSpPr/>
      </dsp:nvSpPr>
      <dsp:spPr>
        <a:xfrm>
          <a:off x="2146437" y="448195"/>
          <a:ext cx="453490" cy="390742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2B6CF5-78DE-400A-B592-DA0B6394EBF9}">
      <dsp:nvSpPr>
        <dsp:cNvPr id="0" name=""/>
        <dsp:cNvSpPr/>
      </dsp:nvSpPr>
      <dsp:spPr>
        <a:xfrm>
          <a:off x="1504504" y="0"/>
          <a:ext cx="984986" cy="852128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Research Policy</a:t>
          </a:r>
          <a:endParaRPr lang="th-TH" sz="1000" b="1" kern="1200" dirty="0">
            <a:latin typeface="Times New Roman" panose="02020603050405020304" pitchFamily="18" charset="0"/>
            <a:cs typeface="ThaiSans Neue SemBd" pitchFamily="50" charset="-34"/>
          </a:endParaRPr>
        </a:p>
      </dsp:txBody>
      <dsp:txXfrm>
        <a:off x="1667737" y="141216"/>
        <a:ext cx="658520" cy="569696"/>
      </dsp:txXfrm>
    </dsp:sp>
    <dsp:sp modelId="{F16D029A-ABE7-4E65-880A-B556B8457440}">
      <dsp:nvSpPr>
        <dsp:cNvPr id="0" name=""/>
        <dsp:cNvSpPr/>
      </dsp:nvSpPr>
      <dsp:spPr>
        <a:xfrm>
          <a:off x="2675696" y="1178675"/>
          <a:ext cx="453490" cy="390742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D3DE40-7315-41CB-BD8B-AD00AA72761A}">
      <dsp:nvSpPr>
        <dsp:cNvPr id="0" name=""/>
        <dsp:cNvSpPr/>
      </dsp:nvSpPr>
      <dsp:spPr>
        <a:xfrm>
          <a:off x="2407851" y="524116"/>
          <a:ext cx="984986" cy="852128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Research Funding</a:t>
          </a:r>
          <a:endParaRPr lang="th-TH" sz="1000" b="1" kern="1200" dirty="0">
            <a:latin typeface="Times New Roman" panose="02020603050405020304" pitchFamily="18" charset="0"/>
            <a:cs typeface="ThaiSans Neue SemBd" pitchFamily="50" charset="-34"/>
          </a:endParaRPr>
        </a:p>
      </dsp:txBody>
      <dsp:txXfrm>
        <a:off x="2571084" y="665332"/>
        <a:ext cx="658520" cy="569696"/>
      </dsp:txXfrm>
    </dsp:sp>
    <dsp:sp modelId="{7E776A8B-1291-45E6-845A-D6C7C493C50C}">
      <dsp:nvSpPr>
        <dsp:cNvPr id="0" name=""/>
        <dsp:cNvSpPr/>
      </dsp:nvSpPr>
      <dsp:spPr>
        <a:xfrm>
          <a:off x="2308038" y="2003250"/>
          <a:ext cx="453490" cy="390742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F7EB5F-0593-497C-BD03-173A9AA581E3}">
      <dsp:nvSpPr>
        <dsp:cNvPr id="0" name=""/>
        <dsp:cNvSpPr/>
      </dsp:nvSpPr>
      <dsp:spPr>
        <a:xfrm>
          <a:off x="2407851" y="1554468"/>
          <a:ext cx="984986" cy="852128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Research Executions</a:t>
          </a:r>
          <a:endParaRPr lang="th-TH" sz="1000" b="1" kern="1200" dirty="0">
            <a:latin typeface="Times New Roman" panose="02020603050405020304" pitchFamily="18" charset="0"/>
            <a:cs typeface="ThaiSans Neue SemBd" pitchFamily="50" charset="-34"/>
          </a:endParaRPr>
        </a:p>
      </dsp:txBody>
      <dsp:txXfrm>
        <a:off x="2571084" y="1695684"/>
        <a:ext cx="658520" cy="569696"/>
      </dsp:txXfrm>
    </dsp:sp>
    <dsp:sp modelId="{188E189C-864E-4B3A-AE18-C29C0EABAEE0}">
      <dsp:nvSpPr>
        <dsp:cNvPr id="0" name=""/>
        <dsp:cNvSpPr/>
      </dsp:nvSpPr>
      <dsp:spPr>
        <a:xfrm>
          <a:off x="1396024" y="2088844"/>
          <a:ext cx="453490" cy="390742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C2108A-60B4-4053-80AF-68886667C70E}">
      <dsp:nvSpPr>
        <dsp:cNvPr id="0" name=""/>
        <dsp:cNvSpPr/>
      </dsp:nvSpPr>
      <dsp:spPr>
        <a:xfrm>
          <a:off x="1427414" y="2079171"/>
          <a:ext cx="1139166" cy="852128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Research Management and Utilization</a:t>
          </a:r>
          <a:endParaRPr lang="th-TH" sz="1000" b="1" kern="1200" dirty="0">
            <a:latin typeface="ThaiSans Neue SemBd" pitchFamily="50" charset="-34"/>
            <a:cs typeface="ThaiSans Neue SemBd" pitchFamily="50" charset="-34"/>
          </a:endParaRPr>
        </a:p>
      </dsp:txBody>
      <dsp:txXfrm>
        <a:off x="1603495" y="2210885"/>
        <a:ext cx="787004" cy="588700"/>
      </dsp:txXfrm>
    </dsp:sp>
    <dsp:sp modelId="{2A687558-D535-4CFC-A18D-8E352F92E3CD}">
      <dsp:nvSpPr>
        <dsp:cNvPr id="0" name=""/>
        <dsp:cNvSpPr/>
      </dsp:nvSpPr>
      <dsp:spPr>
        <a:xfrm>
          <a:off x="858098" y="1358657"/>
          <a:ext cx="453490" cy="390742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E93234-8067-40CF-9841-6ACDE397EB9E}">
      <dsp:nvSpPr>
        <dsp:cNvPr id="0" name=""/>
        <dsp:cNvSpPr/>
      </dsp:nvSpPr>
      <dsp:spPr>
        <a:xfrm>
          <a:off x="596964" y="1555054"/>
          <a:ext cx="984986" cy="852128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Standardization Analytical</a:t>
          </a:r>
          <a:endParaRPr lang="th-TH" sz="1000" b="1" kern="1200" dirty="0">
            <a:latin typeface="ThaiSans Neue SemBd" pitchFamily="50" charset="-34"/>
            <a:cs typeface="ThaiSans Neue SemBd" pitchFamily="50" charset="-34"/>
          </a:endParaRPr>
        </a:p>
      </dsp:txBody>
      <dsp:txXfrm>
        <a:off x="760197" y="1696270"/>
        <a:ext cx="658520" cy="569696"/>
      </dsp:txXfrm>
    </dsp:sp>
    <dsp:sp modelId="{1BBDA3D0-3249-494A-A722-0BA6BB657E2C}">
      <dsp:nvSpPr>
        <dsp:cNvPr id="0" name=""/>
        <dsp:cNvSpPr/>
      </dsp:nvSpPr>
      <dsp:spPr>
        <a:xfrm>
          <a:off x="596964" y="522943"/>
          <a:ext cx="984986" cy="852128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Standardization</a:t>
          </a:r>
          <a:endParaRPr lang="th-TH" sz="1000" b="1" kern="1200" dirty="0">
            <a:latin typeface="Times New Roman" panose="02020603050405020304" pitchFamily="18" charset="0"/>
            <a:cs typeface="ThaiSans Neue SemBd" pitchFamily="50" charset="-34"/>
          </a:endParaRPr>
        </a:p>
      </dsp:txBody>
      <dsp:txXfrm>
        <a:off x="760197" y="664159"/>
        <a:ext cx="658520" cy="5696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773217-D433-46C3-84DF-7BE1842C53E0}">
      <dsp:nvSpPr>
        <dsp:cNvPr id="0" name=""/>
        <dsp:cNvSpPr/>
      </dsp:nvSpPr>
      <dsp:spPr>
        <a:xfrm>
          <a:off x="220760" y="51350"/>
          <a:ext cx="1088399" cy="5846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Utilization</a:t>
          </a:r>
          <a:endParaRPr lang="th-TH" sz="1100" kern="1200" dirty="0">
            <a:latin typeface="Times New Roman" panose="02020603050405020304" pitchFamily="18" charset="0"/>
            <a:cs typeface="ThaiSans Neue SemBd" pitchFamily="50" charset="-34"/>
          </a:endParaRPr>
        </a:p>
      </dsp:txBody>
      <dsp:txXfrm>
        <a:off x="220760" y="51350"/>
        <a:ext cx="1088399" cy="584658"/>
      </dsp:txXfrm>
    </dsp:sp>
    <dsp:sp modelId="{BD3E4C3A-1A8F-459A-8289-102F654E94A2}">
      <dsp:nvSpPr>
        <dsp:cNvPr id="0" name=""/>
        <dsp:cNvSpPr/>
      </dsp:nvSpPr>
      <dsp:spPr>
        <a:xfrm>
          <a:off x="1406603" y="268"/>
          <a:ext cx="1235811" cy="68682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Personnel and Infrastructure Development</a:t>
          </a:r>
          <a:endParaRPr lang="th-TH" sz="1100" kern="1200" dirty="0">
            <a:latin typeface="Times New Roman" panose="02020603050405020304" pitchFamily="18" charset="0"/>
            <a:cs typeface="ThaiSans Neue SemBd" pitchFamily="50" charset="-34"/>
          </a:endParaRPr>
        </a:p>
      </dsp:txBody>
      <dsp:txXfrm>
        <a:off x="1406603" y="268"/>
        <a:ext cx="1235811" cy="686821"/>
      </dsp:txXfrm>
    </dsp:sp>
    <dsp:sp modelId="{79C822AD-2A97-434F-9204-8934766BAE96}">
      <dsp:nvSpPr>
        <dsp:cNvPr id="0" name=""/>
        <dsp:cNvSpPr/>
      </dsp:nvSpPr>
      <dsp:spPr>
        <a:xfrm>
          <a:off x="365297" y="784533"/>
          <a:ext cx="974430" cy="58465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Conduct National Policy</a:t>
          </a:r>
          <a:endParaRPr lang="th-TH" sz="1100" kern="1200" dirty="0">
            <a:latin typeface="Times New Roman" panose="02020603050405020304" pitchFamily="18" charset="0"/>
            <a:cs typeface="ThaiSans Neue SemBd" pitchFamily="50" charset="-34"/>
          </a:endParaRPr>
        </a:p>
      </dsp:txBody>
      <dsp:txXfrm>
        <a:off x="365297" y="784533"/>
        <a:ext cx="974430" cy="584658"/>
      </dsp:txXfrm>
    </dsp:sp>
    <dsp:sp modelId="{EEDA379B-8CCF-4EC6-B091-D6B7755C7B00}">
      <dsp:nvSpPr>
        <dsp:cNvPr id="0" name=""/>
        <dsp:cNvSpPr/>
      </dsp:nvSpPr>
      <dsp:spPr>
        <a:xfrm>
          <a:off x="1437170" y="784533"/>
          <a:ext cx="1060706" cy="58465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Establishing R&amp;I Organization</a:t>
          </a:r>
          <a:endParaRPr lang="th-TH" sz="1100" kern="1200" dirty="0">
            <a:latin typeface="Times New Roman" panose="02020603050405020304" pitchFamily="18" charset="0"/>
            <a:cs typeface="ThaiSans Neue SemBd" pitchFamily="50" charset="-34"/>
          </a:endParaRPr>
        </a:p>
      </dsp:txBody>
      <dsp:txXfrm>
        <a:off x="1437170" y="784533"/>
        <a:ext cx="1060706" cy="584658"/>
      </dsp:txXfrm>
    </dsp:sp>
    <dsp:sp modelId="{34DD67E3-9E7A-4CEB-8B25-007F30CA0885}">
      <dsp:nvSpPr>
        <dsp:cNvPr id="0" name=""/>
        <dsp:cNvSpPr/>
      </dsp:nvSpPr>
      <dsp:spPr>
        <a:xfrm>
          <a:off x="800975" y="1466634"/>
          <a:ext cx="1261224" cy="58465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Budget Planning and Allocation</a:t>
          </a:r>
          <a:endParaRPr lang="th-TH" sz="1100" kern="1200" dirty="0">
            <a:latin typeface="Times New Roman" panose="02020603050405020304" pitchFamily="18" charset="0"/>
            <a:cs typeface="ThaiSans Neue SemBd" pitchFamily="50" charset="-34"/>
          </a:endParaRPr>
        </a:p>
      </dsp:txBody>
      <dsp:txXfrm>
        <a:off x="800975" y="1466634"/>
        <a:ext cx="1261224" cy="5846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AE1BC2-7EFB-4699-90B4-7D2415418403}">
      <dsp:nvSpPr>
        <dsp:cNvPr id="0" name=""/>
        <dsp:cNvSpPr/>
      </dsp:nvSpPr>
      <dsp:spPr>
        <a:xfrm>
          <a:off x="0" y="1559440"/>
          <a:ext cx="10242686" cy="2079253"/>
        </a:xfrm>
        <a:prstGeom prst="notchedRightArrow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240450-0CB9-4C19-9D6F-EB0E2EB6540E}">
      <dsp:nvSpPr>
        <dsp:cNvPr id="0" name=""/>
        <dsp:cNvSpPr/>
      </dsp:nvSpPr>
      <dsp:spPr>
        <a:xfrm>
          <a:off x="2531" y="0"/>
          <a:ext cx="1474136" cy="2079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b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 dirty="0">
            <a:solidFill>
              <a:schemeClr val="bg1"/>
            </a:solidFill>
          </a:endParaRPr>
        </a:p>
      </dsp:txBody>
      <dsp:txXfrm>
        <a:off x="2531" y="0"/>
        <a:ext cx="1474136" cy="2079253"/>
      </dsp:txXfrm>
    </dsp:sp>
    <dsp:sp modelId="{770F5B85-94BB-41D3-8113-B13F60DCA040}">
      <dsp:nvSpPr>
        <dsp:cNvPr id="0" name=""/>
        <dsp:cNvSpPr/>
      </dsp:nvSpPr>
      <dsp:spPr>
        <a:xfrm>
          <a:off x="479693" y="2339160"/>
          <a:ext cx="519813" cy="51981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1DC79A-862D-4578-872D-05A97265800F}">
      <dsp:nvSpPr>
        <dsp:cNvPr id="0" name=""/>
        <dsp:cNvSpPr/>
      </dsp:nvSpPr>
      <dsp:spPr>
        <a:xfrm>
          <a:off x="1550375" y="3118880"/>
          <a:ext cx="1474136" cy="2079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 dirty="0">
            <a:solidFill>
              <a:schemeClr val="bg1"/>
            </a:solidFill>
          </a:endParaRPr>
        </a:p>
      </dsp:txBody>
      <dsp:txXfrm>
        <a:off x="1550375" y="3118880"/>
        <a:ext cx="1474136" cy="2079253"/>
      </dsp:txXfrm>
    </dsp:sp>
    <dsp:sp modelId="{34777B36-2E32-49C8-BB56-39D68752D103}">
      <dsp:nvSpPr>
        <dsp:cNvPr id="0" name=""/>
        <dsp:cNvSpPr/>
      </dsp:nvSpPr>
      <dsp:spPr>
        <a:xfrm>
          <a:off x="1973705" y="2338198"/>
          <a:ext cx="519813" cy="519813"/>
        </a:xfrm>
        <a:prstGeom prst="ellipse">
          <a:avLst/>
        </a:prstGeom>
        <a:solidFill>
          <a:schemeClr val="accent4">
            <a:hueOff val="-182367"/>
            <a:satOff val="-921"/>
            <a:lumOff val="-129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A04138-CA61-46C2-A690-68D51FB43FBC}">
      <dsp:nvSpPr>
        <dsp:cNvPr id="0" name=""/>
        <dsp:cNvSpPr/>
      </dsp:nvSpPr>
      <dsp:spPr>
        <a:xfrm>
          <a:off x="3098218" y="0"/>
          <a:ext cx="1474136" cy="2079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462280" numCol="1" spcCol="1270" anchor="b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3098218" y="0"/>
        <a:ext cx="1474136" cy="2079253"/>
      </dsp:txXfrm>
    </dsp:sp>
    <dsp:sp modelId="{AE3A43D9-94AE-4EF7-9522-F9F555EF8FF7}">
      <dsp:nvSpPr>
        <dsp:cNvPr id="0" name=""/>
        <dsp:cNvSpPr/>
      </dsp:nvSpPr>
      <dsp:spPr>
        <a:xfrm>
          <a:off x="3233504" y="2348433"/>
          <a:ext cx="519813" cy="519813"/>
        </a:xfrm>
        <a:prstGeom prst="ellipse">
          <a:avLst/>
        </a:prstGeom>
        <a:solidFill>
          <a:schemeClr val="accent4">
            <a:hueOff val="-364734"/>
            <a:satOff val="-1842"/>
            <a:lumOff val="-258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BBB5C1-EC1F-43A7-A45B-C267EF4EF9B0}">
      <dsp:nvSpPr>
        <dsp:cNvPr id="0" name=""/>
        <dsp:cNvSpPr/>
      </dsp:nvSpPr>
      <dsp:spPr>
        <a:xfrm>
          <a:off x="4646062" y="3118880"/>
          <a:ext cx="1474136" cy="2079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462280" numCol="1" spcCol="1270" anchor="t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4646062" y="3118880"/>
        <a:ext cx="1474136" cy="2079253"/>
      </dsp:txXfrm>
    </dsp:sp>
    <dsp:sp modelId="{E817811E-2F21-4C9C-B908-07DFC2923DC4}">
      <dsp:nvSpPr>
        <dsp:cNvPr id="0" name=""/>
        <dsp:cNvSpPr/>
      </dsp:nvSpPr>
      <dsp:spPr>
        <a:xfrm>
          <a:off x="4609944" y="2346541"/>
          <a:ext cx="519813" cy="519813"/>
        </a:xfrm>
        <a:prstGeom prst="ellipse">
          <a:avLst/>
        </a:prstGeom>
        <a:solidFill>
          <a:schemeClr val="accent4">
            <a:hueOff val="-547100"/>
            <a:satOff val="-2763"/>
            <a:lumOff val="-388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D213A7-5952-43AA-A692-EF5743C5049F}">
      <dsp:nvSpPr>
        <dsp:cNvPr id="0" name=""/>
        <dsp:cNvSpPr/>
      </dsp:nvSpPr>
      <dsp:spPr>
        <a:xfrm>
          <a:off x="6193905" y="0"/>
          <a:ext cx="1474136" cy="2079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462280" numCol="1" spcCol="1270" anchor="b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6193905" y="0"/>
        <a:ext cx="1474136" cy="2079253"/>
      </dsp:txXfrm>
    </dsp:sp>
    <dsp:sp modelId="{D782DA12-66C1-40F1-BA27-6A9DCF08D226}">
      <dsp:nvSpPr>
        <dsp:cNvPr id="0" name=""/>
        <dsp:cNvSpPr/>
      </dsp:nvSpPr>
      <dsp:spPr>
        <a:xfrm>
          <a:off x="5920789" y="2320441"/>
          <a:ext cx="519813" cy="51981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638CCB-ECB4-496A-9A24-4E4F4BC0FF18}">
      <dsp:nvSpPr>
        <dsp:cNvPr id="0" name=""/>
        <dsp:cNvSpPr/>
      </dsp:nvSpPr>
      <dsp:spPr>
        <a:xfrm>
          <a:off x="7741748" y="3118880"/>
          <a:ext cx="1474136" cy="2079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280" tIns="462280" rIns="462280" bIns="462280" numCol="1" spcCol="1270" anchor="t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7741748" y="3118880"/>
        <a:ext cx="1474136" cy="2079253"/>
      </dsp:txXfrm>
    </dsp:sp>
    <dsp:sp modelId="{C6648E31-52B5-4126-BF1B-71E2FBF539FD}">
      <dsp:nvSpPr>
        <dsp:cNvPr id="0" name=""/>
        <dsp:cNvSpPr/>
      </dsp:nvSpPr>
      <dsp:spPr>
        <a:xfrm>
          <a:off x="7126189" y="2301286"/>
          <a:ext cx="519813" cy="519813"/>
        </a:xfrm>
        <a:prstGeom prst="ellipse">
          <a:avLst/>
        </a:prstGeom>
        <a:solidFill>
          <a:schemeClr val="accent4">
            <a:hueOff val="-911834"/>
            <a:satOff val="-4605"/>
            <a:lumOff val="-647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Converging Text"/>
  <dgm:desc val="Use to show multiple steps or parts that merge into a whole. Limited to one Level 1 shape that contains text and a maximum of five Level 2 shape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Converging Text"/>
  <dgm:desc val="Use to show multiple steps or parts that merge into a whole. Limited to one Level 1 shape that contains text and a maximum of five Level 2 shape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B21C008-131B-4E90-AEE9-25FB2EB561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0DB434-81EE-4B39-8485-3B1685D5BB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5B3D5-ABB4-4A3B-A57E-1714BE5129F9}" type="datetimeFigureOut">
              <a:rPr lang="en-US" smtClean="0"/>
              <a:t>22-Jan-18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E3FB44-8A2E-444B-B4C8-53A4BB6FA0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D6C4E0-DF65-4ACA-8602-36306191CB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5C15D-4166-4C14-A0AE-4A037D760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28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441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7441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5068EF58-6837-4711-B770-88A81A66DFFE}" type="datetimeFigureOut">
              <a:rPr lang="th-TH" smtClean="0"/>
              <a:t>22/01/61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67"/>
            <a:ext cx="5438140" cy="3908238"/>
          </a:xfrm>
          <a:prstGeom prst="rect">
            <a:avLst/>
          </a:prstGeom>
        </p:spPr>
        <p:txBody>
          <a:bodyPr vert="horz" lIns="90992" tIns="45496" rIns="90992" bIns="454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198"/>
            <a:ext cx="2945659" cy="497441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9198"/>
            <a:ext cx="2945659" cy="497441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0A3389B4-EA06-4655-B164-1A8C78423E4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55858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7C3C4-FE8B-4404-A4A3-7FF0E724FA8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75012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9919">
              <a:defRPr/>
            </a:pPr>
            <a:fld id="{8E337D0A-21F6-42AF-95AA-D15A88E0AB1B}" type="slidenum">
              <a:rPr lang="th-TH" sz="1300">
                <a:solidFill>
                  <a:prstClr val="black"/>
                </a:solidFill>
                <a:latin typeface="Calibri"/>
                <a:cs typeface="Cordia New" panose="020B0304020202020204" pitchFamily="34" charset="-34"/>
              </a:rPr>
              <a:pPr defTabSz="909919">
                <a:defRPr/>
              </a:pPr>
              <a:t>3</a:t>
            </a:fld>
            <a:endParaRPr lang="th-TH" sz="1300">
              <a:solidFill>
                <a:prstClr val="black"/>
              </a:solidFill>
              <a:latin typeface="Calibri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78639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687E1-D555-4EFD-9E66-4916BF743288}" type="datetimeFigureOut">
              <a:rPr lang="th-TH" smtClean="0"/>
              <a:t>22/01/61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6B39-824E-4579-8BA0-07A45BE87BE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5656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687E1-D555-4EFD-9E66-4916BF743288}" type="datetimeFigureOut">
              <a:rPr lang="th-TH" smtClean="0"/>
              <a:t>22/01/61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6B39-824E-4579-8BA0-07A45BE87BE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62895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687E1-D555-4EFD-9E66-4916BF743288}" type="datetimeFigureOut">
              <a:rPr lang="th-TH" smtClean="0"/>
              <a:t>22/01/61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6B39-824E-4579-8BA0-07A45BE87BE9}" type="slidenum">
              <a:rPr lang="th-TH" smtClean="0"/>
              <a:t>‹#›</a:t>
            </a:fld>
            <a:endParaRPr lang="th-TH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8115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687E1-D555-4EFD-9E66-4916BF743288}" type="datetimeFigureOut">
              <a:rPr lang="th-TH" smtClean="0"/>
              <a:t>22/01/61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6B39-824E-4579-8BA0-07A45BE87BE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59863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687E1-D555-4EFD-9E66-4916BF743288}" type="datetimeFigureOut">
              <a:rPr lang="th-TH" smtClean="0"/>
              <a:t>22/01/61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6B39-824E-4579-8BA0-07A45BE87BE9}" type="slidenum">
              <a:rPr lang="th-TH" smtClean="0"/>
              <a:t>‹#›</a:t>
            </a:fld>
            <a:endParaRPr lang="th-TH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3874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687E1-D555-4EFD-9E66-4916BF743288}" type="datetimeFigureOut">
              <a:rPr lang="th-TH" smtClean="0"/>
              <a:t>22/01/61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6B39-824E-4579-8BA0-07A45BE87BE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7791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687E1-D555-4EFD-9E66-4916BF743288}" type="datetimeFigureOut">
              <a:rPr lang="th-TH" smtClean="0"/>
              <a:t>22/01/61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6B39-824E-4579-8BA0-07A45BE87BE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56564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687E1-D555-4EFD-9E66-4916BF743288}" type="datetimeFigureOut">
              <a:rPr lang="th-TH" smtClean="0"/>
              <a:t>22/01/61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6B39-824E-4579-8BA0-07A45BE87BE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6660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687E1-D555-4EFD-9E66-4916BF743288}" type="datetimeFigureOut">
              <a:rPr lang="th-TH" smtClean="0"/>
              <a:t>22/01/61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6B39-824E-4579-8BA0-07A45BE87BE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7252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687E1-D555-4EFD-9E66-4916BF743288}" type="datetimeFigureOut">
              <a:rPr lang="th-TH" smtClean="0"/>
              <a:t>22/01/61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6B39-824E-4579-8BA0-07A45BE87BE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65959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687E1-D555-4EFD-9E66-4916BF743288}" type="datetimeFigureOut">
              <a:rPr lang="th-TH" smtClean="0"/>
              <a:t>22/01/61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6B39-824E-4579-8BA0-07A45BE87BE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79672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687E1-D555-4EFD-9E66-4916BF743288}" type="datetimeFigureOut">
              <a:rPr lang="th-TH" smtClean="0"/>
              <a:t>22/01/61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6B39-824E-4579-8BA0-07A45BE87BE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95523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687E1-D555-4EFD-9E66-4916BF743288}" type="datetimeFigureOut">
              <a:rPr lang="th-TH" smtClean="0"/>
              <a:t>22/01/61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6B39-824E-4579-8BA0-07A45BE87BE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7416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687E1-D555-4EFD-9E66-4916BF743288}" type="datetimeFigureOut">
              <a:rPr lang="th-TH" smtClean="0"/>
              <a:t>22/01/61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6B39-824E-4579-8BA0-07A45BE87BE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30994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687E1-D555-4EFD-9E66-4916BF743288}" type="datetimeFigureOut">
              <a:rPr lang="th-TH" smtClean="0"/>
              <a:t>22/01/61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6B39-824E-4579-8BA0-07A45BE87BE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88141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687E1-D555-4EFD-9E66-4916BF743288}" type="datetimeFigureOut">
              <a:rPr lang="th-TH" smtClean="0"/>
              <a:t>22/01/61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6B39-824E-4579-8BA0-07A45BE87BE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21267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687E1-D555-4EFD-9E66-4916BF743288}" type="datetimeFigureOut">
              <a:rPr lang="th-TH" smtClean="0"/>
              <a:t>22/01/61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4AC6B39-824E-4579-8BA0-07A45BE87BE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2237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18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17" Type="http://schemas.openxmlformats.org/officeDocument/2006/relationships/image" Target="../media/image13.png"/><Relationship Id="rId2" Type="http://schemas.openxmlformats.org/officeDocument/2006/relationships/image" Target="../media/image10.png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5" Type="http://schemas.microsoft.com/office/2007/relationships/hdphoto" Target="../media/hdphoto3.wdp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Relationship Id="rId1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1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9732" y="597428"/>
            <a:ext cx="10888133" cy="2780771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br>
              <a:rPr lang="th-TH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“Research and Innovation System Reform </a:t>
            </a:r>
            <a:br>
              <a:rPr lang="th-TH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towards Thailand 4.0.”</a:t>
            </a:r>
            <a:endParaRPr lang="th-TH" sz="2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9731" y="3856037"/>
            <a:ext cx="10888133" cy="260403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 Chief Marshal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Prajin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Juntong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Deputy Prime Minister And Minister of Ministry of Justice, Thailand</a:t>
            </a:r>
          </a:p>
        </p:txBody>
      </p:sp>
    </p:spTree>
    <p:extLst>
      <p:ext uri="{BB962C8B-B14F-4D97-AF65-F5344CB8AC3E}">
        <p14:creationId xmlns:p14="http://schemas.microsoft.com/office/powerpoint/2010/main" val="143528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reeform 66"/>
          <p:cNvSpPr/>
          <p:nvPr/>
        </p:nvSpPr>
        <p:spPr>
          <a:xfrm>
            <a:off x="2030187" y="4044050"/>
            <a:ext cx="1939834" cy="1499318"/>
          </a:xfrm>
          <a:custGeom>
            <a:avLst/>
            <a:gdLst>
              <a:gd name="connsiteX0" fmla="*/ 1970314 w 2155371"/>
              <a:gd name="connsiteY0" fmla="*/ 446709 h 1665909"/>
              <a:gd name="connsiteX1" fmla="*/ 1926771 w 2155371"/>
              <a:gd name="connsiteY1" fmla="*/ 392281 h 1665909"/>
              <a:gd name="connsiteX2" fmla="*/ 1915886 w 2155371"/>
              <a:gd name="connsiteY2" fmla="*/ 359624 h 1665909"/>
              <a:gd name="connsiteX3" fmla="*/ 1883228 w 2155371"/>
              <a:gd name="connsiteY3" fmla="*/ 348738 h 1665909"/>
              <a:gd name="connsiteX4" fmla="*/ 1796143 w 2155371"/>
              <a:gd name="connsiteY4" fmla="*/ 283424 h 1665909"/>
              <a:gd name="connsiteX5" fmla="*/ 1752600 w 2155371"/>
              <a:gd name="connsiteY5" fmla="*/ 250766 h 1665909"/>
              <a:gd name="connsiteX6" fmla="*/ 1687286 w 2155371"/>
              <a:gd name="connsiteY6" fmla="*/ 228995 h 1665909"/>
              <a:gd name="connsiteX7" fmla="*/ 1654628 w 2155371"/>
              <a:gd name="connsiteY7" fmla="*/ 218109 h 1665909"/>
              <a:gd name="connsiteX8" fmla="*/ 1534886 w 2155371"/>
              <a:gd name="connsiteY8" fmla="*/ 163681 h 1665909"/>
              <a:gd name="connsiteX9" fmla="*/ 1458686 w 2155371"/>
              <a:gd name="connsiteY9" fmla="*/ 131024 h 1665909"/>
              <a:gd name="connsiteX10" fmla="*/ 1436914 w 2155371"/>
              <a:gd name="connsiteY10" fmla="*/ 109252 h 1665909"/>
              <a:gd name="connsiteX11" fmla="*/ 1371600 w 2155371"/>
              <a:gd name="connsiteY11" fmla="*/ 87481 h 1665909"/>
              <a:gd name="connsiteX12" fmla="*/ 1338943 w 2155371"/>
              <a:gd name="connsiteY12" fmla="*/ 76595 h 1665909"/>
              <a:gd name="connsiteX13" fmla="*/ 1240971 w 2155371"/>
              <a:gd name="connsiteY13" fmla="*/ 43938 h 1665909"/>
              <a:gd name="connsiteX14" fmla="*/ 1153886 w 2155371"/>
              <a:gd name="connsiteY14" fmla="*/ 22166 h 1665909"/>
              <a:gd name="connsiteX15" fmla="*/ 1099457 w 2155371"/>
              <a:gd name="connsiteY15" fmla="*/ 11281 h 1665909"/>
              <a:gd name="connsiteX16" fmla="*/ 925286 w 2155371"/>
              <a:gd name="connsiteY16" fmla="*/ 395 h 1665909"/>
              <a:gd name="connsiteX17" fmla="*/ 533400 w 2155371"/>
              <a:gd name="connsiteY17" fmla="*/ 33052 h 1665909"/>
              <a:gd name="connsiteX18" fmla="*/ 533400 w 2155371"/>
              <a:gd name="connsiteY18" fmla="*/ 33052 h 1665909"/>
              <a:gd name="connsiteX19" fmla="*/ 435428 w 2155371"/>
              <a:gd name="connsiteY19" fmla="*/ 54824 h 1665909"/>
              <a:gd name="connsiteX20" fmla="*/ 370114 w 2155371"/>
              <a:gd name="connsiteY20" fmla="*/ 76595 h 1665909"/>
              <a:gd name="connsiteX21" fmla="*/ 293914 w 2155371"/>
              <a:gd name="connsiteY21" fmla="*/ 120138 h 1665909"/>
              <a:gd name="connsiteX22" fmla="*/ 206828 w 2155371"/>
              <a:gd name="connsiteY22" fmla="*/ 185452 h 1665909"/>
              <a:gd name="connsiteX23" fmla="*/ 174171 w 2155371"/>
              <a:gd name="connsiteY23" fmla="*/ 207224 h 1665909"/>
              <a:gd name="connsiteX24" fmla="*/ 152400 w 2155371"/>
              <a:gd name="connsiteY24" fmla="*/ 239881 h 1665909"/>
              <a:gd name="connsiteX25" fmla="*/ 130628 w 2155371"/>
              <a:gd name="connsiteY25" fmla="*/ 261652 h 1665909"/>
              <a:gd name="connsiteX26" fmla="*/ 119743 w 2155371"/>
              <a:gd name="connsiteY26" fmla="*/ 294309 h 1665909"/>
              <a:gd name="connsiteX27" fmla="*/ 97971 w 2155371"/>
              <a:gd name="connsiteY27" fmla="*/ 326966 h 1665909"/>
              <a:gd name="connsiteX28" fmla="*/ 76200 w 2155371"/>
              <a:gd name="connsiteY28" fmla="*/ 392281 h 1665909"/>
              <a:gd name="connsiteX29" fmla="*/ 54428 w 2155371"/>
              <a:gd name="connsiteY29" fmla="*/ 468481 h 1665909"/>
              <a:gd name="connsiteX30" fmla="*/ 21771 w 2155371"/>
              <a:gd name="connsiteY30" fmla="*/ 555566 h 1665909"/>
              <a:gd name="connsiteX31" fmla="*/ 0 w 2155371"/>
              <a:gd name="connsiteY31" fmla="*/ 707966 h 1665909"/>
              <a:gd name="connsiteX32" fmla="*/ 10886 w 2155371"/>
              <a:gd name="connsiteY32" fmla="*/ 1034538 h 1665909"/>
              <a:gd name="connsiteX33" fmla="*/ 43543 w 2155371"/>
              <a:gd name="connsiteY33" fmla="*/ 1176052 h 1665909"/>
              <a:gd name="connsiteX34" fmla="*/ 54428 w 2155371"/>
              <a:gd name="connsiteY34" fmla="*/ 1208709 h 1665909"/>
              <a:gd name="connsiteX35" fmla="*/ 76200 w 2155371"/>
              <a:gd name="connsiteY35" fmla="*/ 1241366 h 1665909"/>
              <a:gd name="connsiteX36" fmla="*/ 87086 w 2155371"/>
              <a:gd name="connsiteY36" fmla="*/ 1274024 h 1665909"/>
              <a:gd name="connsiteX37" fmla="*/ 152400 w 2155371"/>
              <a:gd name="connsiteY37" fmla="*/ 1328452 h 1665909"/>
              <a:gd name="connsiteX38" fmla="*/ 185057 w 2155371"/>
              <a:gd name="connsiteY38" fmla="*/ 1382881 h 1665909"/>
              <a:gd name="connsiteX39" fmla="*/ 217714 w 2155371"/>
              <a:gd name="connsiteY39" fmla="*/ 1393766 h 1665909"/>
              <a:gd name="connsiteX40" fmla="*/ 261257 w 2155371"/>
              <a:gd name="connsiteY40" fmla="*/ 1437309 h 1665909"/>
              <a:gd name="connsiteX41" fmla="*/ 337457 w 2155371"/>
              <a:gd name="connsiteY41" fmla="*/ 1502624 h 1665909"/>
              <a:gd name="connsiteX42" fmla="*/ 370114 w 2155371"/>
              <a:gd name="connsiteY42" fmla="*/ 1513509 h 1665909"/>
              <a:gd name="connsiteX43" fmla="*/ 424543 w 2155371"/>
              <a:gd name="connsiteY43" fmla="*/ 1546166 h 1665909"/>
              <a:gd name="connsiteX44" fmla="*/ 446314 w 2155371"/>
              <a:gd name="connsiteY44" fmla="*/ 1567938 h 1665909"/>
              <a:gd name="connsiteX45" fmla="*/ 511628 w 2155371"/>
              <a:gd name="connsiteY45" fmla="*/ 1589709 h 1665909"/>
              <a:gd name="connsiteX46" fmla="*/ 544286 w 2155371"/>
              <a:gd name="connsiteY46" fmla="*/ 1600595 h 1665909"/>
              <a:gd name="connsiteX47" fmla="*/ 674914 w 2155371"/>
              <a:gd name="connsiteY47" fmla="*/ 1644138 h 1665909"/>
              <a:gd name="connsiteX48" fmla="*/ 783771 w 2155371"/>
              <a:gd name="connsiteY48" fmla="*/ 1665909 h 1665909"/>
              <a:gd name="connsiteX49" fmla="*/ 1110343 w 2155371"/>
              <a:gd name="connsiteY49" fmla="*/ 1655024 h 1665909"/>
              <a:gd name="connsiteX50" fmla="*/ 1273628 w 2155371"/>
              <a:gd name="connsiteY50" fmla="*/ 1644138 h 1665909"/>
              <a:gd name="connsiteX51" fmla="*/ 1502228 w 2155371"/>
              <a:gd name="connsiteY51" fmla="*/ 1622366 h 1665909"/>
              <a:gd name="connsiteX52" fmla="*/ 1567543 w 2155371"/>
              <a:gd name="connsiteY52" fmla="*/ 1600595 h 1665909"/>
              <a:gd name="connsiteX53" fmla="*/ 1643743 w 2155371"/>
              <a:gd name="connsiteY53" fmla="*/ 1578824 h 1665909"/>
              <a:gd name="connsiteX54" fmla="*/ 1698171 w 2155371"/>
              <a:gd name="connsiteY54" fmla="*/ 1546166 h 1665909"/>
              <a:gd name="connsiteX55" fmla="*/ 1730828 w 2155371"/>
              <a:gd name="connsiteY55" fmla="*/ 1524395 h 1665909"/>
              <a:gd name="connsiteX56" fmla="*/ 1807028 w 2155371"/>
              <a:gd name="connsiteY56" fmla="*/ 1480852 h 1665909"/>
              <a:gd name="connsiteX57" fmla="*/ 1828800 w 2155371"/>
              <a:gd name="connsiteY57" fmla="*/ 1448195 h 1665909"/>
              <a:gd name="connsiteX58" fmla="*/ 1883228 w 2155371"/>
              <a:gd name="connsiteY58" fmla="*/ 1393766 h 1665909"/>
              <a:gd name="connsiteX59" fmla="*/ 1937657 w 2155371"/>
              <a:gd name="connsiteY59" fmla="*/ 1328452 h 1665909"/>
              <a:gd name="connsiteX60" fmla="*/ 1948543 w 2155371"/>
              <a:gd name="connsiteY60" fmla="*/ 1295795 h 1665909"/>
              <a:gd name="connsiteX61" fmla="*/ 1992086 w 2155371"/>
              <a:gd name="connsiteY61" fmla="*/ 1230481 h 1665909"/>
              <a:gd name="connsiteX62" fmla="*/ 2013857 w 2155371"/>
              <a:gd name="connsiteY62" fmla="*/ 1165166 h 1665909"/>
              <a:gd name="connsiteX63" fmla="*/ 2035628 w 2155371"/>
              <a:gd name="connsiteY63" fmla="*/ 1132509 h 1665909"/>
              <a:gd name="connsiteX64" fmla="*/ 2079171 w 2155371"/>
              <a:gd name="connsiteY64" fmla="*/ 1034538 h 1665909"/>
              <a:gd name="connsiteX65" fmla="*/ 2100943 w 2155371"/>
              <a:gd name="connsiteY65" fmla="*/ 958338 h 1665909"/>
              <a:gd name="connsiteX66" fmla="*/ 2122714 w 2155371"/>
              <a:gd name="connsiteY66" fmla="*/ 903909 h 1665909"/>
              <a:gd name="connsiteX67" fmla="*/ 2155371 w 2155371"/>
              <a:gd name="connsiteY67" fmla="*/ 816824 h 1665909"/>
              <a:gd name="connsiteX68" fmla="*/ 2144486 w 2155371"/>
              <a:gd name="connsiteY68" fmla="*/ 697081 h 1665909"/>
              <a:gd name="connsiteX69" fmla="*/ 2122714 w 2155371"/>
              <a:gd name="connsiteY69" fmla="*/ 631766 h 1665909"/>
              <a:gd name="connsiteX70" fmla="*/ 2111828 w 2155371"/>
              <a:gd name="connsiteY70" fmla="*/ 566452 h 1665909"/>
              <a:gd name="connsiteX71" fmla="*/ 2046514 w 2155371"/>
              <a:gd name="connsiteY71" fmla="*/ 501138 h 1665909"/>
              <a:gd name="connsiteX72" fmla="*/ 2024743 w 2155371"/>
              <a:gd name="connsiteY72" fmla="*/ 479366 h 1665909"/>
              <a:gd name="connsiteX73" fmla="*/ 1970314 w 2155371"/>
              <a:gd name="connsiteY73" fmla="*/ 414052 h 1665909"/>
              <a:gd name="connsiteX74" fmla="*/ 1937657 w 2155371"/>
              <a:gd name="connsiteY74" fmla="*/ 392281 h 1665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2155371" h="1665909">
                <a:moveTo>
                  <a:pt x="1970314" y="446709"/>
                </a:moveTo>
                <a:cubicBezTo>
                  <a:pt x="1955800" y="428566"/>
                  <a:pt x="1939085" y="411983"/>
                  <a:pt x="1926771" y="392281"/>
                </a:cubicBezTo>
                <a:cubicBezTo>
                  <a:pt x="1920690" y="382551"/>
                  <a:pt x="1924000" y="367738"/>
                  <a:pt x="1915886" y="359624"/>
                </a:cubicBezTo>
                <a:cubicBezTo>
                  <a:pt x="1907772" y="351510"/>
                  <a:pt x="1894114" y="352367"/>
                  <a:pt x="1883228" y="348738"/>
                </a:cubicBezTo>
                <a:cubicBezTo>
                  <a:pt x="1842955" y="308464"/>
                  <a:pt x="1869997" y="332659"/>
                  <a:pt x="1796143" y="283424"/>
                </a:cubicBezTo>
                <a:cubicBezTo>
                  <a:pt x="1781047" y="273360"/>
                  <a:pt x="1768828" y="258880"/>
                  <a:pt x="1752600" y="250766"/>
                </a:cubicBezTo>
                <a:cubicBezTo>
                  <a:pt x="1732074" y="240503"/>
                  <a:pt x="1709057" y="236252"/>
                  <a:pt x="1687286" y="228995"/>
                </a:cubicBezTo>
                <a:cubicBezTo>
                  <a:pt x="1676400" y="225366"/>
                  <a:pt x="1664176" y="224474"/>
                  <a:pt x="1654628" y="218109"/>
                </a:cubicBezTo>
                <a:cubicBezTo>
                  <a:pt x="1573920" y="164303"/>
                  <a:pt x="1614972" y="179697"/>
                  <a:pt x="1534886" y="163681"/>
                </a:cubicBezTo>
                <a:cubicBezTo>
                  <a:pt x="1485721" y="114516"/>
                  <a:pt x="1548976" y="169720"/>
                  <a:pt x="1458686" y="131024"/>
                </a:cubicBezTo>
                <a:cubicBezTo>
                  <a:pt x="1449252" y="126981"/>
                  <a:pt x="1446094" y="113842"/>
                  <a:pt x="1436914" y="109252"/>
                </a:cubicBezTo>
                <a:cubicBezTo>
                  <a:pt x="1416388" y="98989"/>
                  <a:pt x="1393371" y="94738"/>
                  <a:pt x="1371600" y="87481"/>
                </a:cubicBezTo>
                <a:lnTo>
                  <a:pt x="1338943" y="76595"/>
                </a:lnTo>
                <a:lnTo>
                  <a:pt x="1240971" y="43938"/>
                </a:lnTo>
                <a:cubicBezTo>
                  <a:pt x="1212585" y="34476"/>
                  <a:pt x="1182914" y="29423"/>
                  <a:pt x="1153886" y="22166"/>
                </a:cubicBezTo>
                <a:cubicBezTo>
                  <a:pt x="1135936" y="17678"/>
                  <a:pt x="1117876" y="13035"/>
                  <a:pt x="1099457" y="11281"/>
                </a:cubicBezTo>
                <a:cubicBezTo>
                  <a:pt x="1041549" y="5766"/>
                  <a:pt x="983343" y="4024"/>
                  <a:pt x="925286" y="395"/>
                </a:cubicBezTo>
                <a:cubicBezTo>
                  <a:pt x="575778" y="12046"/>
                  <a:pt x="702043" y="-23161"/>
                  <a:pt x="533400" y="33052"/>
                </a:cubicBezTo>
                <a:lnTo>
                  <a:pt x="533400" y="33052"/>
                </a:lnTo>
                <a:cubicBezTo>
                  <a:pt x="502321" y="39268"/>
                  <a:pt x="466177" y="45599"/>
                  <a:pt x="435428" y="54824"/>
                </a:cubicBezTo>
                <a:cubicBezTo>
                  <a:pt x="413447" y="61418"/>
                  <a:pt x="370114" y="76595"/>
                  <a:pt x="370114" y="76595"/>
                </a:cubicBezTo>
                <a:cubicBezTo>
                  <a:pt x="227273" y="183725"/>
                  <a:pt x="400778" y="60768"/>
                  <a:pt x="293914" y="120138"/>
                </a:cubicBezTo>
                <a:cubicBezTo>
                  <a:pt x="169635" y="189183"/>
                  <a:pt x="266881" y="137410"/>
                  <a:pt x="206828" y="185452"/>
                </a:cubicBezTo>
                <a:cubicBezTo>
                  <a:pt x="196612" y="193625"/>
                  <a:pt x="185057" y="199967"/>
                  <a:pt x="174171" y="207224"/>
                </a:cubicBezTo>
                <a:cubicBezTo>
                  <a:pt x="166914" y="218110"/>
                  <a:pt x="160573" y="229665"/>
                  <a:pt x="152400" y="239881"/>
                </a:cubicBezTo>
                <a:cubicBezTo>
                  <a:pt x="145989" y="247895"/>
                  <a:pt x="135908" y="252851"/>
                  <a:pt x="130628" y="261652"/>
                </a:cubicBezTo>
                <a:cubicBezTo>
                  <a:pt x="124724" y="271491"/>
                  <a:pt x="124875" y="284046"/>
                  <a:pt x="119743" y="294309"/>
                </a:cubicBezTo>
                <a:cubicBezTo>
                  <a:pt x="113892" y="306011"/>
                  <a:pt x="105228" y="316080"/>
                  <a:pt x="97971" y="326966"/>
                </a:cubicBezTo>
                <a:lnTo>
                  <a:pt x="76200" y="392281"/>
                </a:lnTo>
                <a:cubicBezTo>
                  <a:pt x="41895" y="495199"/>
                  <a:pt x="85872" y="384631"/>
                  <a:pt x="54428" y="468481"/>
                </a:cubicBezTo>
                <a:cubicBezTo>
                  <a:pt x="46940" y="488448"/>
                  <a:pt x="27946" y="530864"/>
                  <a:pt x="21771" y="555566"/>
                </a:cubicBezTo>
                <a:cubicBezTo>
                  <a:pt x="7909" y="611014"/>
                  <a:pt x="6772" y="647016"/>
                  <a:pt x="0" y="707966"/>
                </a:cubicBezTo>
                <a:cubicBezTo>
                  <a:pt x="3629" y="816823"/>
                  <a:pt x="5007" y="925779"/>
                  <a:pt x="10886" y="1034538"/>
                </a:cubicBezTo>
                <a:cubicBezTo>
                  <a:pt x="14533" y="1102010"/>
                  <a:pt x="23034" y="1114524"/>
                  <a:pt x="43543" y="1176052"/>
                </a:cubicBezTo>
                <a:cubicBezTo>
                  <a:pt x="47172" y="1186938"/>
                  <a:pt x="48063" y="1199162"/>
                  <a:pt x="54428" y="1208709"/>
                </a:cubicBezTo>
                <a:lnTo>
                  <a:pt x="76200" y="1241366"/>
                </a:lnTo>
                <a:cubicBezTo>
                  <a:pt x="79829" y="1252252"/>
                  <a:pt x="80721" y="1264476"/>
                  <a:pt x="87086" y="1274024"/>
                </a:cubicBezTo>
                <a:cubicBezTo>
                  <a:pt x="103849" y="1299169"/>
                  <a:pt x="128303" y="1312387"/>
                  <a:pt x="152400" y="1328452"/>
                </a:cubicBezTo>
                <a:cubicBezTo>
                  <a:pt x="160962" y="1354138"/>
                  <a:pt x="160154" y="1367939"/>
                  <a:pt x="185057" y="1382881"/>
                </a:cubicBezTo>
                <a:cubicBezTo>
                  <a:pt x="194896" y="1388785"/>
                  <a:pt x="206828" y="1390138"/>
                  <a:pt x="217714" y="1393766"/>
                </a:cubicBezTo>
                <a:cubicBezTo>
                  <a:pt x="239486" y="1459083"/>
                  <a:pt x="210457" y="1401023"/>
                  <a:pt x="261257" y="1437309"/>
                </a:cubicBezTo>
                <a:cubicBezTo>
                  <a:pt x="323747" y="1481944"/>
                  <a:pt x="281541" y="1474666"/>
                  <a:pt x="337457" y="1502624"/>
                </a:cubicBezTo>
                <a:cubicBezTo>
                  <a:pt x="347720" y="1507756"/>
                  <a:pt x="359228" y="1509881"/>
                  <a:pt x="370114" y="1513509"/>
                </a:cubicBezTo>
                <a:cubicBezTo>
                  <a:pt x="425282" y="1568677"/>
                  <a:pt x="353884" y="1503770"/>
                  <a:pt x="424543" y="1546166"/>
                </a:cubicBezTo>
                <a:cubicBezTo>
                  <a:pt x="433344" y="1551446"/>
                  <a:pt x="437134" y="1563348"/>
                  <a:pt x="446314" y="1567938"/>
                </a:cubicBezTo>
                <a:cubicBezTo>
                  <a:pt x="466840" y="1578201"/>
                  <a:pt x="489857" y="1582452"/>
                  <a:pt x="511628" y="1589709"/>
                </a:cubicBezTo>
                <a:lnTo>
                  <a:pt x="544286" y="1600595"/>
                </a:lnTo>
                <a:lnTo>
                  <a:pt x="674914" y="1644138"/>
                </a:lnTo>
                <a:cubicBezTo>
                  <a:pt x="707394" y="1654965"/>
                  <a:pt x="751610" y="1660549"/>
                  <a:pt x="783771" y="1665909"/>
                </a:cubicBezTo>
                <a:lnTo>
                  <a:pt x="1110343" y="1655024"/>
                </a:lnTo>
                <a:cubicBezTo>
                  <a:pt x="1164838" y="1652602"/>
                  <a:pt x="1219217" y="1648025"/>
                  <a:pt x="1273628" y="1644138"/>
                </a:cubicBezTo>
                <a:cubicBezTo>
                  <a:pt x="1426807" y="1633196"/>
                  <a:pt x="1379021" y="1637767"/>
                  <a:pt x="1502228" y="1622366"/>
                </a:cubicBezTo>
                <a:cubicBezTo>
                  <a:pt x="1524000" y="1615109"/>
                  <a:pt x="1545279" y="1606161"/>
                  <a:pt x="1567543" y="1600595"/>
                </a:cubicBezTo>
                <a:cubicBezTo>
                  <a:pt x="1622218" y="1586926"/>
                  <a:pt x="1596893" y="1594440"/>
                  <a:pt x="1643743" y="1578824"/>
                </a:cubicBezTo>
                <a:cubicBezTo>
                  <a:pt x="1686265" y="1536300"/>
                  <a:pt x="1641649" y="1574427"/>
                  <a:pt x="1698171" y="1546166"/>
                </a:cubicBezTo>
                <a:cubicBezTo>
                  <a:pt x="1709873" y="1540315"/>
                  <a:pt x="1719469" y="1530886"/>
                  <a:pt x="1730828" y="1524395"/>
                </a:cubicBezTo>
                <a:cubicBezTo>
                  <a:pt x="1827493" y="1469159"/>
                  <a:pt x="1727475" y="1533889"/>
                  <a:pt x="1807028" y="1480852"/>
                </a:cubicBezTo>
                <a:cubicBezTo>
                  <a:pt x="1814285" y="1469966"/>
                  <a:pt x="1820185" y="1458041"/>
                  <a:pt x="1828800" y="1448195"/>
                </a:cubicBezTo>
                <a:cubicBezTo>
                  <a:pt x="1845696" y="1428885"/>
                  <a:pt x="1868995" y="1415114"/>
                  <a:pt x="1883228" y="1393766"/>
                </a:cubicBezTo>
                <a:cubicBezTo>
                  <a:pt x="1913540" y="1348300"/>
                  <a:pt x="1895749" y="1370360"/>
                  <a:pt x="1937657" y="1328452"/>
                </a:cubicBezTo>
                <a:cubicBezTo>
                  <a:pt x="1941286" y="1317566"/>
                  <a:pt x="1942970" y="1305826"/>
                  <a:pt x="1948543" y="1295795"/>
                </a:cubicBezTo>
                <a:cubicBezTo>
                  <a:pt x="1961250" y="1272922"/>
                  <a:pt x="1992086" y="1230481"/>
                  <a:pt x="1992086" y="1230481"/>
                </a:cubicBezTo>
                <a:cubicBezTo>
                  <a:pt x="1999343" y="1208709"/>
                  <a:pt x="2001127" y="1184261"/>
                  <a:pt x="2013857" y="1165166"/>
                </a:cubicBezTo>
                <a:cubicBezTo>
                  <a:pt x="2021114" y="1154280"/>
                  <a:pt x="2030315" y="1144464"/>
                  <a:pt x="2035628" y="1132509"/>
                </a:cubicBezTo>
                <a:cubicBezTo>
                  <a:pt x="2087445" y="1015921"/>
                  <a:pt x="2029901" y="1108445"/>
                  <a:pt x="2079171" y="1034538"/>
                </a:cubicBezTo>
                <a:cubicBezTo>
                  <a:pt x="2087751" y="1000220"/>
                  <a:pt x="2089229" y="989575"/>
                  <a:pt x="2100943" y="958338"/>
                </a:cubicBezTo>
                <a:cubicBezTo>
                  <a:pt x="2107804" y="940042"/>
                  <a:pt x="2116535" y="922447"/>
                  <a:pt x="2122714" y="903909"/>
                </a:cubicBezTo>
                <a:cubicBezTo>
                  <a:pt x="2152355" y="814984"/>
                  <a:pt x="2110836" y="905895"/>
                  <a:pt x="2155371" y="816824"/>
                </a:cubicBezTo>
                <a:cubicBezTo>
                  <a:pt x="2151743" y="776910"/>
                  <a:pt x="2151451" y="736550"/>
                  <a:pt x="2144486" y="697081"/>
                </a:cubicBezTo>
                <a:cubicBezTo>
                  <a:pt x="2140498" y="674481"/>
                  <a:pt x="2126487" y="654403"/>
                  <a:pt x="2122714" y="631766"/>
                </a:cubicBezTo>
                <a:cubicBezTo>
                  <a:pt x="2119085" y="609995"/>
                  <a:pt x="2118808" y="587391"/>
                  <a:pt x="2111828" y="566452"/>
                </a:cubicBezTo>
                <a:cubicBezTo>
                  <a:pt x="2100534" y="532571"/>
                  <a:pt x="2072038" y="522408"/>
                  <a:pt x="2046514" y="501138"/>
                </a:cubicBezTo>
                <a:cubicBezTo>
                  <a:pt x="2038630" y="494568"/>
                  <a:pt x="2032000" y="486623"/>
                  <a:pt x="2024743" y="479366"/>
                </a:cubicBezTo>
                <a:cubicBezTo>
                  <a:pt x="2008641" y="431060"/>
                  <a:pt x="2022213" y="451122"/>
                  <a:pt x="1970314" y="414052"/>
                </a:cubicBezTo>
                <a:cubicBezTo>
                  <a:pt x="1959668" y="406448"/>
                  <a:pt x="1937657" y="392281"/>
                  <a:pt x="1937657" y="392281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/>
            <a:endParaRPr lang="th-TH" sz="1620">
              <a:solidFill>
                <a:prstClr val="white"/>
              </a:solidFill>
              <a:latin typeface="Calibri"/>
              <a:cs typeface="Cordia New" panose="020B0304020202020204" pitchFamily="34" charset="-34"/>
            </a:endParaRPr>
          </a:p>
        </p:txBody>
      </p:sp>
      <p:sp>
        <p:nvSpPr>
          <p:cNvPr id="64" name="Freeform 63"/>
          <p:cNvSpPr/>
          <p:nvPr/>
        </p:nvSpPr>
        <p:spPr>
          <a:xfrm>
            <a:off x="4390599" y="414510"/>
            <a:ext cx="6092663" cy="4373042"/>
          </a:xfrm>
          <a:custGeom>
            <a:avLst/>
            <a:gdLst>
              <a:gd name="connsiteX0" fmla="*/ 21771 w 6425439"/>
              <a:gd name="connsiteY0" fmla="*/ 87085 h 4887685"/>
              <a:gd name="connsiteX1" fmla="*/ 141514 w 6425439"/>
              <a:gd name="connsiteY1" fmla="*/ 65314 h 4887685"/>
              <a:gd name="connsiteX2" fmla="*/ 250371 w 6425439"/>
              <a:gd name="connsiteY2" fmla="*/ 43543 h 4887685"/>
              <a:gd name="connsiteX3" fmla="*/ 304800 w 6425439"/>
              <a:gd name="connsiteY3" fmla="*/ 32657 h 4887685"/>
              <a:gd name="connsiteX4" fmla="*/ 511628 w 6425439"/>
              <a:gd name="connsiteY4" fmla="*/ 10885 h 4887685"/>
              <a:gd name="connsiteX5" fmla="*/ 2449286 w 6425439"/>
              <a:gd name="connsiteY5" fmla="*/ 0 h 4887685"/>
              <a:gd name="connsiteX6" fmla="*/ 2939143 w 6425439"/>
              <a:gd name="connsiteY6" fmla="*/ 10885 h 4887685"/>
              <a:gd name="connsiteX7" fmla="*/ 3135086 w 6425439"/>
              <a:gd name="connsiteY7" fmla="*/ 32657 h 4887685"/>
              <a:gd name="connsiteX8" fmla="*/ 3309257 w 6425439"/>
              <a:gd name="connsiteY8" fmla="*/ 43543 h 4887685"/>
              <a:gd name="connsiteX9" fmla="*/ 3461657 w 6425439"/>
              <a:gd name="connsiteY9" fmla="*/ 32657 h 4887685"/>
              <a:gd name="connsiteX10" fmla="*/ 3526971 w 6425439"/>
              <a:gd name="connsiteY10" fmla="*/ 10885 h 4887685"/>
              <a:gd name="connsiteX11" fmla="*/ 3603171 w 6425439"/>
              <a:gd name="connsiteY11" fmla="*/ 0 h 4887685"/>
              <a:gd name="connsiteX12" fmla="*/ 4310743 w 6425439"/>
              <a:gd name="connsiteY12" fmla="*/ 10885 h 4887685"/>
              <a:gd name="connsiteX13" fmla="*/ 4735286 w 6425439"/>
              <a:gd name="connsiteY13" fmla="*/ 32657 h 4887685"/>
              <a:gd name="connsiteX14" fmla="*/ 4996543 w 6425439"/>
              <a:gd name="connsiteY14" fmla="*/ 43543 h 4887685"/>
              <a:gd name="connsiteX15" fmla="*/ 5192486 w 6425439"/>
              <a:gd name="connsiteY15" fmla="*/ 65314 h 4887685"/>
              <a:gd name="connsiteX16" fmla="*/ 5290457 w 6425439"/>
              <a:gd name="connsiteY16" fmla="*/ 76200 h 4887685"/>
              <a:gd name="connsiteX17" fmla="*/ 5671457 w 6425439"/>
              <a:gd name="connsiteY17" fmla="*/ 87085 h 4887685"/>
              <a:gd name="connsiteX18" fmla="*/ 5769428 w 6425439"/>
              <a:gd name="connsiteY18" fmla="*/ 97971 h 4887685"/>
              <a:gd name="connsiteX19" fmla="*/ 5921828 w 6425439"/>
              <a:gd name="connsiteY19" fmla="*/ 141514 h 4887685"/>
              <a:gd name="connsiteX20" fmla="*/ 6008914 w 6425439"/>
              <a:gd name="connsiteY20" fmla="*/ 163285 h 4887685"/>
              <a:gd name="connsiteX21" fmla="*/ 6063343 w 6425439"/>
              <a:gd name="connsiteY21" fmla="*/ 206828 h 4887685"/>
              <a:gd name="connsiteX22" fmla="*/ 6085114 w 6425439"/>
              <a:gd name="connsiteY22" fmla="*/ 228600 h 4887685"/>
              <a:gd name="connsiteX23" fmla="*/ 6117771 w 6425439"/>
              <a:gd name="connsiteY23" fmla="*/ 239485 h 4887685"/>
              <a:gd name="connsiteX24" fmla="*/ 6150428 w 6425439"/>
              <a:gd name="connsiteY24" fmla="*/ 261257 h 4887685"/>
              <a:gd name="connsiteX25" fmla="*/ 6204857 w 6425439"/>
              <a:gd name="connsiteY25" fmla="*/ 304800 h 4887685"/>
              <a:gd name="connsiteX26" fmla="*/ 6226628 w 6425439"/>
              <a:gd name="connsiteY26" fmla="*/ 337457 h 4887685"/>
              <a:gd name="connsiteX27" fmla="*/ 6248400 w 6425439"/>
              <a:gd name="connsiteY27" fmla="*/ 359228 h 4887685"/>
              <a:gd name="connsiteX28" fmla="*/ 6291943 w 6425439"/>
              <a:gd name="connsiteY28" fmla="*/ 413657 h 4887685"/>
              <a:gd name="connsiteX29" fmla="*/ 6324600 w 6425439"/>
              <a:gd name="connsiteY29" fmla="*/ 489857 h 4887685"/>
              <a:gd name="connsiteX30" fmla="*/ 6346371 w 6425439"/>
              <a:gd name="connsiteY30" fmla="*/ 555171 h 4887685"/>
              <a:gd name="connsiteX31" fmla="*/ 6368143 w 6425439"/>
              <a:gd name="connsiteY31" fmla="*/ 620485 h 4887685"/>
              <a:gd name="connsiteX32" fmla="*/ 6400800 w 6425439"/>
              <a:gd name="connsiteY32" fmla="*/ 718457 h 4887685"/>
              <a:gd name="connsiteX33" fmla="*/ 6411686 w 6425439"/>
              <a:gd name="connsiteY33" fmla="*/ 751114 h 4887685"/>
              <a:gd name="connsiteX34" fmla="*/ 6411686 w 6425439"/>
              <a:gd name="connsiteY34" fmla="*/ 1306285 h 4887685"/>
              <a:gd name="connsiteX35" fmla="*/ 6389914 w 6425439"/>
              <a:gd name="connsiteY35" fmla="*/ 1491343 h 4887685"/>
              <a:gd name="connsiteX36" fmla="*/ 6368143 w 6425439"/>
              <a:gd name="connsiteY36" fmla="*/ 1567543 h 4887685"/>
              <a:gd name="connsiteX37" fmla="*/ 6346371 w 6425439"/>
              <a:gd name="connsiteY37" fmla="*/ 1643743 h 4887685"/>
              <a:gd name="connsiteX38" fmla="*/ 6335486 w 6425439"/>
              <a:gd name="connsiteY38" fmla="*/ 1709057 h 4887685"/>
              <a:gd name="connsiteX39" fmla="*/ 6302828 w 6425439"/>
              <a:gd name="connsiteY39" fmla="*/ 1850571 h 4887685"/>
              <a:gd name="connsiteX40" fmla="*/ 6270171 w 6425439"/>
              <a:gd name="connsiteY40" fmla="*/ 2046514 h 4887685"/>
              <a:gd name="connsiteX41" fmla="*/ 6259286 w 6425439"/>
              <a:gd name="connsiteY41" fmla="*/ 2177143 h 4887685"/>
              <a:gd name="connsiteX42" fmla="*/ 6248400 w 6425439"/>
              <a:gd name="connsiteY42" fmla="*/ 2231571 h 4887685"/>
              <a:gd name="connsiteX43" fmla="*/ 6237514 w 6425439"/>
              <a:gd name="connsiteY43" fmla="*/ 2318657 h 4887685"/>
              <a:gd name="connsiteX44" fmla="*/ 6226628 w 6425439"/>
              <a:gd name="connsiteY44" fmla="*/ 2394857 h 4887685"/>
              <a:gd name="connsiteX45" fmla="*/ 6215743 w 6425439"/>
              <a:gd name="connsiteY45" fmla="*/ 2590800 h 4887685"/>
              <a:gd name="connsiteX46" fmla="*/ 6204857 w 6425439"/>
              <a:gd name="connsiteY46" fmla="*/ 2677885 h 4887685"/>
              <a:gd name="connsiteX47" fmla="*/ 6183086 w 6425439"/>
              <a:gd name="connsiteY47" fmla="*/ 3091543 h 4887685"/>
              <a:gd name="connsiteX48" fmla="*/ 6172200 w 6425439"/>
              <a:gd name="connsiteY48" fmla="*/ 3646714 h 4887685"/>
              <a:gd name="connsiteX49" fmla="*/ 6150428 w 6425439"/>
              <a:gd name="connsiteY49" fmla="*/ 3755571 h 4887685"/>
              <a:gd name="connsiteX50" fmla="*/ 6128657 w 6425439"/>
              <a:gd name="connsiteY50" fmla="*/ 3929743 h 4887685"/>
              <a:gd name="connsiteX51" fmla="*/ 6117771 w 6425439"/>
              <a:gd name="connsiteY51" fmla="*/ 4386943 h 4887685"/>
              <a:gd name="connsiteX52" fmla="*/ 6085114 w 6425439"/>
              <a:gd name="connsiteY52" fmla="*/ 4506685 h 4887685"/>
              <a:gd name="connsiteX53" fmla="*/ 6041571 w 6425439"/>
              <a:gd name="connsiteY53" fmla="*/ 4550228 h 4887685"/>
              <a:gd name="connsiteX54" fmla="*/ 6019800 w 6425439"/>
              <a:gd name="connsiteY54" fmla="*/ 4572000 h 4887685"/>
              <a:gd name="connsiteX55" fmla="*/ 5976257 w 6425439"/>
              <a:gd name="connsiteY55" fmla="*/ 4637314 h 4887685"/>
              <a:gd name="connsiteX56" fmla="*/ 5954486 w 6425439"/>
              <a:gd name="connsiteY56" fmla="*/ 4669971 h 4887685"/>
              <a:gd name="connsiteX57" fmla="*/ 5867400 w 6425439"/>
              <a:gd name="connsiteY57" fmla="*/ 4746171 h 4887685"/>
              <a:gd name="connsiteX58" fmla="*/ 5812971 w 6425439"/>
              <a:gd name="connsiteY58" fmla="*/ 4778828 h 4887685"/>
              <a:gd name="connsiteX59" fmla="*/ 5747657 w 6425439"/>
              <a:gd name="connsiteY59" fmla="*/ 4811485 h 4887685"/>
              <a:gd name="connsiteX60" fmla="*/ 5671457 w 6425439"/>
              <a:gd name="connsiteY60" fmla="*/ 4844143 h 4887685"/>
              <a:gd name="connsiteX61" fmla="*/ 5638800 w 6425439"/>
              <a:gd name="connsiteY61" fmla="*/ 4865914 h 4887685"/>
              <a:gd name="connsiteX62" fmla="*/ 5584371 w 6425439"/>
              <a:gd name="connsiteY62" fmla="*/ 4876800 h 4887685"/>
              <a:gd name="connsiteX63" fmla="*/ 5540828 w 6425439"/>
              <a:gd name="connsiteY63" fmla="*/ 4887685 h 4887685"/>
              <a:gd name="connsiteX64" fmla="*/ 5029200 w 6425439"/>
              <a:gd name="connsiteY64" fmla="*/ 4876800 h 4887685"/>
              <a:gd name="connsiteX65" fmla="*/ 4985657 w 6425439"/>
              <a:gd name="connsiteY65" fmla="*/ 4865914 h 4887685"/>
              <a:gd name="connsiteX66" fmla="*/ 4855028 w 6425439"/>
              <a:gd name="connsiteY66" fmla="*/ 4833257 h 4887685"/>
              <a:gd name="connsiteX67" fmla="*/ 4746171 w 6425439"/>
              <a:gd name="connsiteY67" fmla="*/ 4811485 h 4887685"/>
              <a:gd name="connsiteX68" fmla="*/ 4713514 w 6425439"/>
              <a:gd name="connsiteY68" fmla="*/ 4800600 h 4887685"/>
              <a:gd name="connsiteX69" fmla="*/ 4550228 w 6425439"/>
              <a:gd name="connsiteY69" fmla="*/ 4778828 h 4887685"/>
              <a:gd name="connsiteX70" fmla="*/ 4484914 w 6425439"/>
              <a:gd name="connsiteY70" fmla="*/ 4757057 h 4887685"/>
              <a:gd name="connsiteX71" fmla="*/ 4441371 w 6425439"/>
              <a:gd name="connsiteY71" fmla="*/ 4746171 h 4887685"/>
              <a:gd name="connsiteX72" fmla="*/ 4343400 w 6425439"/>
              <a:gd name="connsiteY72" fmla="*/ 4713514 h 4887685"/>
              <a:gd name="connsiteX73" fmla="*/ 4299857 w 6425439"/>
              <a:gd name="connsiteY73" fmla="*/ 4691743 h 4887685"/>
              <a:gd name="connsiteX74" fmla="*/ 4223657 w 6425439"/>
              <a:gd name="connsiteY74" fmla="*/ 4669971 h 4887685"/>
              <a:gd name="connsiteX75" fmla="*/ 4158343 w 6425439"/>
              <a:gd name="connsiteY75" fmla="*/ 4648200 h 4887685"/>
              <a:gd name="connsiteX76" fmla="*/ 4114800 w 6425439"/>
              <a:gd name="connsiteY76" fmla="*/ 4626428 h 4887685"/>
              <a:gd name="connsiteX77" fmla="*/ 4049486 w 6425439"/>
              <a:gd name="connsiteY77" fmla="*/ 4604657 h 4887685"/>
              <a:gd name="connsiteX78" fmla="*/ 4016828 w 6425439"/>
              <a:gd name="connsiteY78" fmla="*/ 4593771 h 4887685"/>
              <a:gd name="connsiteX79" fmla="*/ 3940628 w 6425439"/>
              <a:gd name="connsiteY79" fmla="*/ 4561114 h 4887685"/>
              <a:gd name="connsiteX80" fmla="*/ 3918857 w 6425439"/>
              <a:gd name="connsiteY80" fmla="*/ 4528457 h 4887685"/>
              <a:gd name="connsiteX81" fmla="*/ 3886200 w 6425439"/>
              <a:gd name="connsiteY81" fmla="*/ 4517571 h 4887685"/>
              <a:gd name="connsiteX82" fmla="*/ 3842657 w 6425439"/>
              <a:gd name="connsiteY82" fmla="*/ 4495800 h 4887685"/>
              <a:gd name="connsiteX83" fmla="*/ 3777343 w 6425439"/>
              <a:gd name="connsiteY83" fmla="*/ 4463143 h 4887685"/>
              <a:gd name="connsiteX84" fmla="*/ 3722914 w 6425439"/>
              <a:gd name="connsiteY84" fmla="*/ 4430485 h 4887685"/>
              <a:gd name="connsiteX85" fmla="*/ 3690257 w 6425439"/>
              <a:gd name="connsiteY85" fmla="*/ 4397828 h 4887685"/>
              <a:gd name="connsiteX86" fmla="*/ 3624943 w 6425439"/>
              <a:gd name="connsiteY86" fmla="*/ 4354285 h 4887685"/>
              <a:gd name="connsiteX87" fmla="*/ 3603171 w 6425439"/>
              <a:gd name="connsiteY87" fmla="*/ 4332514 h 4887685"/>
              <a:gd name="connsiteX88" fmla="*/ 3537857 w 6425439"/>
              <a:gd name="connsiteY88" fmla="*/ 4234543 h 4887685"/>
              <a:gd name="connsiteX89" fmla="*/ 3516086 w 6425439"/>
              <a:gd name="connsiteY89" fmla="*/ 4169228 h 4887685"/>
              <a:gd name="connsiteX90" fmla="*/ 3494314 w 6425439"/>
              <a:gd name="connsiteY90" fmla="*/ 4136571 h 4887685"/>
              <a:gd name="connsiteX91" fmla="*/ 3472543 w 6425439"/>
              <a:gd name="connsiteY91" fmla="*/ 4071257 h 4887685"/>
              <a:gd name="connsiteX92" fmla="*/ 3461657 w 6425439"/>
              <a:gd name="connsiteY92" fmla="*/ 4038600 h 4887685"/>
              <a:gd name="connsiteX93" fmla="*/ 3450771 w 6425439"/>
              <a:gd name="connsiteY93" fmla="*/ 3973285 h 4887685"/>
              <a:gd name="connsiteX94" fmla="*/ 3429000 w 6425439"/>
              <a:gd name="connsiteY94" fmla="*/ 3744685 h 4887685"/>
              <a:gd name="connsiteX95" fmla="*/ 3407228 w 6425439"/>
              <a:gd name="connsiteY95" fmla="*/ 3679371 h 4887685"/>
              <a:gd name="connsiteX96" fmla="*/ 3396343 w 6425439"/>
              <a:gd name="connsiteY96" fmla="*/ 3635828 h 4887685"/>
              <a:gd name="connsiteX97" fmla="*/ 3385457 w 6425439"/>
              <a:gd name="connsiteY97" fmla="*/ 3581400 h 4887685"/>
              <a:gd name="connsiteX98" fmla="*/ 3374571 w 6425439"/>
              <a:gd name="connsiteY98" fmla="*/ 3548743 h 4887685"/>
              <a:gd name="connsiteX99" fmla="*/ 3363686 w 6425439"/>
              <a:gd name="connsiteY99" fmla="*/ 3494314 h 4887685"/>
              <a:gd name="connsiteX100" fmla="*/ 3341914 w 6425439"/>
              <a:gd name="connsiteY100" fmla="*/ 3472543 h 4887685"/>
              <a:gd name="connsiteX101" fmla="*/ 3331028 w 6425439"/>
              <a:gd name="connsiteY101" fmla="*/ 3418114 h 4887685"/>
              <a:gd name="connsiteX102" fmla="*/ 3309257 w 6425439"/>
              <a:gd name="connsiteY102" fmla="*/ 3385457 h 4887685"/>
              <a:gd name="connsiteX103" fmla="*/ 3298371 w 6425439"/>
              <a:gd name="connsiteY103" fmla="*/ 3352800 h 4887685"/>
              <a:gd name="connsiteX104" fmla="*/ 3276600 w 6425439"/>
              <a:gd name="connsiteY104" fmla="*/ 3320143 h 4887685"/>
              <a:gd name="connsiteX105" fmla="*/ 3233057 w 6425439"/>
              <a:gd name="connsiteY105" fmla="*/ 3222171 h 4887685"/>
              <a:gd name="connsiteX106" fmla="*/ 3167743 w 6425439"/>
              <a:gd name="connsiteY106" fmla="*/ 3167743 h 4887685"/>
              <a:gd name="connsiteX107" fmla="*/ 3145971 w 6425439"/>
              <a:gd name="connsiteY107" fmla="*/ 3145971 h 4887685"/>
              <a:gd name="connsiteX108" fmla="*/ 3113314 w 6425439"/>
              <a:gd name="connsiteY108" fmla="*/ 3124200 h 4887685"/>
              <a:gd name="connsiteX109" fmla="*/ 3037114 w 6425439"/>
              <a:gd name="connsiteY109" fmla="*/ 3069771 h 4887685"/>
              <a:gd name="connsiteX110" fmla="*/ 2982686 w 6425439"/>
              <a:gd name="connsiteY110" fmla="*/ 3015343 h 4887685"/>
              <a:gd name="connsiteX111" fmla="*/ 2960914 w 6425439"/>
              <a:gd name="connsiteY111" fmla="*/ 2993571 h 4887685"/>
              <a:gd name="connsiteX112" fmla="*/ 2895600 w 6425439"/>
              <a:gd name="connsiteY112" fmla="*/ 2971800 h 4887685"/>
              <a:gd name="connsiteX113" fmla="*/ 2862943 w 6425439"/>
              <a:gd name="connsiteY113" fmla="*/ 2960914 h 4887685"/>
              <a:gd name="connsiteX114" fmla="*/ 2808514 w 6425439"/>
              <a:gd name="connsiteY114" fmla="*/ 2928257 h 4887685"/>
              <a:gd name="connsiteX115" fmla="*/ 2786743 w 6425439"/>
              <a:gd name="connsiteY115" fmla="*/ 2906485 h 4887685"/>
              <a:gd name="connsiteX116" fmla="*/ 2754086 w 6425439"/>
              <a:gd name="connsiteY116" fmla="*/ 2895600 h 4887685"/>
              <a:gd name="connsiteX117" fmla="*/ 2677886 w 6425439"/>
              <a:gd name="connsiteY117" fmla="*/ 2873828 h 4887685"/>
              <a:gd name="connsiteX118" fmla="*/ 2645228 w 6425439"/>
              <a:gd name="connsiteY118" fmla="*/ 2852057 h 4887685"/>
              <a:gd name="connsiteX119" fmla="*/ 2601686 w 6425439"/>
              <a:gd name="connsiteY119" fmla="*/ 2841171 h 4887685"/>
              <a:gd name="connsiteX120" fmla="*/ 2416628 w 6425439"/>
              <a:gd name="connsiteY120" fmla="*/ 2819400 h 4887685"/>
              <a:gd name="connsiteX121" fmla="*/ 2307771 w 6425439"/>
              <a:gd name="connsiteY121" fmla="*/ 2808514 h 4887685"/>
              <a:gd name="connsiteX122" fmla="*/ 1817914 w 6425439"/>
              <a:gd name="connsiteY122" fmla="*/ 2797628 h 4887685"/>
              <a:gd name="connsiteX123" fmla="*/ 1763486 w 6425439"/>
              <a:gd name="connsiteY123" fmla="*/ 2786743 h 4887685"/>
              <a:gd name="connsiteX124" fmla="*/ 1665514 w 6425439"/>
              <a:gd name="connsiteY124" fmla="*/ 2754085 h 4887685"/>
              <a:gd name="connsiteX125" fmla="*/ 1632857 w 6425439"/>
              <a:gd name="connsiteY125" fmla="*/ 2743200 h 4887685"/>
              <a:gd name="connsiteX126" fmla="*/ 1600200 w 6425439"/>
              <a:gd name="connsiteY126" fmla="*/ 2732314 h 4887685"/>
              <a:gd name="connsiteX127" fmla="*/ 1513114 w 6425439"/>
              <a:gd name="connsiteY127" fmla="*/ 2667000 h 4887685"/>
              <a:gd name="connsiteX128" fmla="*/ 1469571 w 6425439"/>
              <a:gd name="connsiteY128" fmla="*/ 2623457 h 4887685"/>
              <a:gd name="connsiteX129" fmla="*/ 1447800 w 6425439"/>
              <a:gd name="connsiteY129" fmla="*/ 2601685 h 4887685"/>
              <a:gd name="connsiteX130" fmla="*/ 1426028 w 6425439"/>
              <a:gd name="connsiteY130" fmla="*/ 2536371 h 4887685"/>
              <a:gd name="connsiteX131" fmla="*/ 1436914 w 6425439"/>
              <a:gd name="connsiteY131" fmla="*/ 2405743 h 4887685"/>
              <a:gd name="connsiteX132" fmla="*/ 1502228 w 6425439"/>
              <a:gd name="connsiteY132" fmla="*/ 2275114 h 4887685"/>
              <a:gd name="connsiteX133" fmla="*/ 1524000 w 6425439"/>
              <a:gd name="connsiteY133" fmla="*/ 2253343 h 4887685"/>
              <a:gd name="connsiteX134" fmla="*/ 1556657 w 6425439"/>
              <a:gd name="connsiteY134" fmla="*/ 2188028 h 4887685"/>
              <a:gd name="connsiteX135" fmla="*/ 1567543 w 6425439"/>
              <a:gd name="connsiteY135" fmla="*/ 2155371 h 4887685"/>
              <a:gd name="connsiteX136" fmla="*/ 1589314 w 6425439"/>
              <a:gd name="connsiteY136" fmla="*/ 2122714 h 4887685"/>
              <a:gd name="connsiteX137" fmla="*/ 1611086 w 6425439"/>
              <a:gd name="connsiteY137" fmla="*/ 2057400 h 4887685"/>
              <a:gd name="connsiteX138" fmla="*/ 1643743 w 6425439"/>
              <a:gd name="connsiteY138" fmla="*/ 1959428 h 4887685"/>
              <a:gd name="connsiteX139" fmla="*/ 1654628 w 6425439"/>
              <a:gd name="connsiteY139" fmla="*/ 1926771 h 4887685"/>
              <a:gd name="connsiteX140" fmla="*/ 1665514 w 6425439"/>
              <a:gd name="connsiteY140" fmla="*/ 1850571 h 4887685"/>
              <a:gd name="connsiteX141" fmla="*/ 1676400 w 6425439"/>
              <a:gd name="connsiteY141" fmla="*/ 1796143 h 4887685"/>
              <a:gd name="connsiteX142" fmla="*/ 1687286 w 6425439"/>
              <a:gd name="connsiteY142" fmla="*/ 1719943 h 4887685"/>
              <a:gd name="connsiteX143" fmla="*/ 1665514 w 6425439"/>
              <a:gd name="connsiteY143" fmla="*/ 1447800 h 4887685"/>
              <a:gd name="connsiteX144" fmla="*/ 1654628 w 6425439"/>
              <a:gd name="connsiteY144" fmla="*/ 1415143 h 4887685"/>
              <a:gd name="connsiteX145" fmla="*/ 1632857 w 6425439"/>
              <a:gd name="connsiteY145" fmla="*/ 1382485 h 4887685"/>
              <a:gd name="connsiteX146" fmla="*/ 1611086 w 6425439"/>
              <a:gd name="connsiteY146" fmla="*/ 1306285 h 4887685"/>
              <a:gd name="connsiteX147" fmla="*/ 1589314 w 6425439"/>
              <a:gd name="connsiteY147" fmla="*/ 1284514 h 4887685"/>
              <a:gd name="connsiteX148" fmla="*/ 1545771 w 6425439"/>
              <a:gd name="connsiteY148" fmla="*/ 1230085 h 4887685"/>
              <a:gd name="connsiteX149" fmla="*/ 1534886 w 6425439"/>
              <a:gd name="connsiteY149" fmla="*/ 1197428 h 4887685"/>
              <a:gd name="connsiteX150" fmla="*/ 1513114 w 6425439"/>
              <a:gd name="connsiteY150" fmla="*/ 1175657 h 4887685"/>
              <a:gd name="connsiteX151" fmla="*/ 1491343 w 6425439"/>
              <a:gd name="connsiteY151" fmla="*/ 1143000 h 4887685"/>
              <a:gd name="connsiteX152" fmla="*/ 1469571 w 6425439"/>
              <a:gd name="connsiteY152" fmla="*/ 1121228 h 4887685"/>
              <a:gd name="connsiteX153" fmla="*/ 1447800 w 6425439"/>
              <a:gd name="connsiteY153" fmla="*/ 1088571 h 4887685"/>
              <a:gd name="connsiteX154" fmla="*/ 1382486 w 6425439"/>
              <a:gd name="connsiteY154" fmla="*/ 1066800 h 4887685"/>
              <a:gd name="connsiteX155" fmla="*/ 1360714 w 6425439"/>
              <a:gd name="connsiteY155" fmla="*/ 1045028 h 4887685"/>
              <a:gd name="connsiteX156" fmla="*/ 1251857 w 6425439"/>
              <a:gd name="connsiteY156" fmla="*/ 1012371 h 4887685"/>
              <a:gd name="connsiteX157" fmla="*/ 1219200 w 6425439"/>
              <a:gd name="connsiteY157" fmla="*/ 990600 h 4887685"/>
              <a:gd name="connsiteX158" fmla="*/ 1077686 w 6425439"/>
              <a:gd name="connsiteY158" fmla="*/ 957943 h 4887685"/>
              <a:gd name="connsiteX159" fmla="*/ 990600 w 6425439"/>
              <a:gd name="connsiteY159" fmla="*/ 936171 h 4887685"/>
              <a:gd name="connsiteX160" fmla="*/ 957943 w 6425439"/>
              <a:gd name="connsiteY160" fmla="*/ 925285 h 4887685"/>
              <a:gd name="connsiteX161" fmla="*/ 838200 w 6425439"/>
              <a:gd name="connsiteY161" fmla="*/ 892628 h 4887685"/>
              <a:gd name="connsiteX162" fmla="*/ 783771 w 6425439"/>
              <a:gd name="connsiteY162" fmla="*/ 881743 h 4887685"/>
              <a:gd name="connsiteX163" fmla="*/ 740228 w 6425439"/>
              <a:gd name="connsiteY163" fmla="*/ 870857 h 4887685"/>
              <a:gd name="connsiteX164" fmla="*/ 707571 w 6425439"/>
              <a:gd name="connsiteY164" fmla="*/ 859971 h 4887685"/>
              <a:gd name="connsiteX165" fmla="*/ 620486 w 6425439"/>
              <a:gd name="connsiteY165" fmla="*/ 838200 h 4887685"/>
              <a:gd name="connsiteX166" fmla="*/ 576943 w 6425439"/>
              <a:gd name="connsiteY166" fmla="*/ 827314 h 4887685"/>
              <a:gd name="connsiteX167" fmla="*/ 511628 w 6425439"/>
              <a:gd name="connsiteY167" fmla="*/ 805543 h 4887685"/>
              <a:gd name="connsiteX168" fmla="*/ 478971 w 6425439"/>
              <a:gd name="connsiteY168" fmla="*/ 794657 h 4887685"/>
              <a:gd name="connsiteX169" fmla="*/ 424543 w 6425439"/>
              <a:gd name="connsiteY169" fmla="*/ 783771 h 4887685"/>
              <a:gd name="connsiteX170" fmla="*/ 337457 w 6425439"/>
              <a:gd name="connsiteY170" fmla="*/ 762000 h 4887685"/>
              <a:gd name="connsiteX171" fmla="*/ 272143 w 6425439"/>
              <a:gd name="connsiteY171" fmla="*/ 740228 h 4887685"/>
              <a:gd name="connsiteX172" fmla="*/ 239486 w 6425439"/>
              <a:gd name="connsiteY172" fmla="*/ 729343 h 4887685"/>
              <a:gd name="connsiteX173" fmla="*/ 174171 w 6425439"/>
              <a:gd name="connsiteY173" fmla="*/ 707571 h 4887685"/>
              <a:gd name="connsiteX174" fmla="*/ 141514 w 6425439"/>
              <a:gd name="connsiteY174" fmla="*/ 685800 h 4887685"/>
              <a:gd name="connsiteX175" fmla="*/ 76200 w 6425439"/>
              <a:gd name="connsiteY175" fmla="*/ 664028 h 4887685"/>
              <a:gd name="connsiteX176" fmla="*/ 54428 w 6425439"/>
              <a:gd name="connsiteY176" fmla="*/ 642257 h 4887685"/>
              <a:gd name="connsiteX177" fmla="*/ 21771 w 6425439"/>
              <a:gd name="connsiteY177" fmla="*/ 620485 h 4887685"/>
              <a:gd name="connsiteX178" fmla="*/ 0 w 6425439"/>
              <a:gd name="connsiteY178" fmla="*/ 544285 h 4887685"/>
              <a:gd name="connsiteX179" fmla="*/ 10886 w 6425439"/>
              <a:gd name="connsiteY179" fmla="*/ 391885 h 4887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</a:cxnLst>
            <a:rect l="l" t="t" r="r" b="b"/>
            <a:pathLst>
              <a:path w="6425439" h="4887685">
                <a:moveTo>
                  <a:pt x="21771" y="87085"/>
                </a:moveTo>
                <a:cubicBezTo>
                  <a:pt x="214697" y="48503"/>
                  <a:pt x="-81448" y="107119"/>
                  <a:pt x="141514" y="65314"/>
                </a:cubicBezTo>
                <a:cubicBezTo>
                  <a:pt x="177884" y="58495"/>
                  <a:pt x="214085" y="50800"/>
                  <a:pt x="250371" y="43543"/>
                </a:cubicBezTo>
                <a:cubicBezTo>
                  <a:pt x="268514" y="39914"/>
                  <a:pt x="286411" y="34700"/>
                  <a:pt x="304800" y="32657"/>
                </a:cubicBezTo>
                <a:lnTo>
                  <a:pt x="511628" y="10885"/>
                </a:lnTo>
                <a:lnTo>
                  <a:pt x="2449286" y="0"/>
                </a:lnTo>
                <a:lnTo>
                  <a:pt x="2939143" y="10885"/>
                </a:lnTo>
                <a:cubicBezTo>
                  <a:pt x="3431876" y="27875"/>
                  <a:pt x="2904124" y="10660"/>
                  <a:pt x="3135086" y="32657"/>
                </a:cubicBezTo>
                <a:cubicBezTo>
                  <a:pt x="3192994" y="38172"/>
                  <a:pt x="3251200" y="39914"/>
                  <a:pt x="3309257" y="43543"/>
                </a:cubicBezTo>
                <a:cubicBezTo>
                  <a:pt x="3360057" y="39914"/>
                  <a:pt x="3411291" y="40212"/>
                  <a:pt x="3461657" y="32657"/>
                </a:cubicBezTo>
                <a:cubicBezTo>
                  <a:pt x="3484352" y="29253"/>
                  <a:pt x="3504253" y="14130"/>
                  <a:pt x="3526971" y="10885"/>
                </a:cubicBezTo>
                <a:lnTo>
                  <a:pt x="3603171" y="0"/>
                </a:lnTo>
                <a:lnTo>
                  <a:pt x="4310743" y="10885"/>
                </a:lnTo>
                <a:cubicBezTo>
                  <a:pt x="4806561" y="21782"/>
                  <a:pt x="4416696" y="15435"/>
                  <a:pt x="4735286" y="32657"/>
                </a:cubicBezTo>
                <a:cubicBezTo>
                  <a:pt x="4822320" y="37362"/>
                  <a:pt x="4909457" y="39914"/>
                  <a:pt x="4996543" y="43543"/>
                </a:cubicBezTo>
                <a:cubicBezTo>
                  <a:pt x="5149346" y="62642"/>
                  <a:pt x="5017705" y="46916"/>
                  <a:pt x="5192486" y="65314"/>
                </a:cubicBezTo>
                <a:cubicBezTo>
                  <a:pt x="5225163" y="68754"/>
                  <a:pt x="5257633" y="74708"/>
                  <a:pt x="5290457" y="76200"/>
                </a:cubicBezTo>
                <a:cubicBezTo>
                  <a:pt x="5417378" y="81969"/>
                  <a:pt x="5544457" y="83457"/>
                  <a:pt x="5671457" y="87085"/>
                </a:cubicBezTo>
                <a:cubicBezTo>
                  <a:pt x="5704114" y="90714"/>
                  <a:pt x="5737070" y="92261"/>
                  <a:pt x="5769428" y="97971"/>
                </a:cubicBezTo>
                <a:cubicBezTo>
                  <a:pt x="5827516" y="108222"/>
                  <a:pt x="5867443" y="123386"/>
                  <a:pt x="5921828" y="141514"/>
                </a:cubicBezTo>
                <a:cubicBezTo>
                  <a:pt x="5950215" y="150976"/>
                  <a:pt x="6008914" y="163285"/>
                  <a:pt x="6008914" y="163285"/>
                </a:cubicBezTo>
                <a:cubicBezTo>
                  <a:pt x="6061487" y="215858"/>
                  <a:pt x="5994676" y="151894"/>
                  <a:pt x="6063343" y="206828"/>
                </a:cubicBezTo>
                <a:cubicBezTo>
                  <a:pt x="6071357" y="213239"/>
                  <a:pt x="6076313" y="223320"/>
                  <a:pt x="6085114" y="228600"/>
                </a:cubicBezTo>
                <a:cubicBezTo>
                  <a:pt x="6094953" y="234504"/>
                  <a:pt x="6106885" y="235857"/>
                  <a:pt x="6117771" y="239485"/>
                </a:cubicBezTo>
                <a:cubicBezTo>
                  <a:pt x="6128657" y="246742"/>
                  <a:pt x="6140212" y="253084"/>
                  <a:pt x="6150428" y="261257"/>
                </a:cubicBezTo>
                <a:cubicBezTo>
                  <a:pt x="6227985" y="323302"/>
                  <a:pt x="6104342" y="237788"/>
                  <a:pt x="6204857" y="304800"/>
                </a:cubicBezTo>
                <a:cubicBezTo>
                  <a:pt x="6212114" y="315686"/>
                  <a:pt x="6218455" y="327241"/>
                  <a:pt x="6226628" y="337457"/>
                </a:cubicBezTo>
                <a:cubicBezTo>
                  <a:pt x="6233039" y="345471"/>
                  <a:pt x="6243119" y="350427"/>
                  <a:pt x="6248400" y="359228"/>
                </a:cubicBezTo>
                <a:cubicBezTo>
                  <a:pt x="6283456" y="417652"/>
                  <a:pt x="6226898" y="370292"/>
                  <a:pt x="6291943" y="413657"/>
                </a:cubicBezTo>
                <a:cubicBezTo>
                  <a:pt x="6320736" y="528839"/>
                  <a:pt x="6281643" y="393205"/>
                  <a:pt x="6324600" y="489857"/>
                </a:cubicBezTo>
                <a:cubicBezTo>
                  <a:pt x="6333921" y="510828"/>
                  <a:pt x="6339114" y="533400"/>
                  <a:pt x="6346371" y="555171"/>
                </a:cubicBezTo>
                <a:lnTo>
                  <a:pt x="6368143" y="620485"/>
                </a:lnTo>
                <a:lnTo>
                  <a:pt x="6400800" y="718457"/>
                </a:lnTo>
                <a:lnTo>
                  <a:pt x="6411686" y="751114"/>
                </a:lnTo>
                <a:cubicBezTo>
                  <a:pt x="6431575" y="1009687"/>
                  <a:pt x="6428406" y="905008"/>
                  <a:pt x="6411686" y="1306285"/>
                </a:cubicBezTo>
                <a:cubicBezTo>
                  <a:pt x="6410266" y="1340368"/>
                  <a:pt x="6397501" y="1449617"/>
                  <a:pt x="6389914" y="1491343"/>
                </a:cubicBezTo>
                <a:cubicBezTo>
                  <a:pt x="6381410" y="1538116"/>
                  <a:pt x="6379797" y="1526752"/>
                  <a:pt x="6368143" y="1567543"/>
                </a:cubicBezTo>
                <a:cubicBezTo>
                  <a:pt x="6340813" y="1663198"/>
                  <a:pt x="6372465" y="1565460"/>
                  <a:pt x="6346371" y="1643743"/>
                </a:cubicBezTo>
                <a:cubicBezTo>
                  <a:pt x="6342743" y="1665514"/>
                  <a:pt x="6340111" y="1687475"/>
                  <a:pt x="6335486" y="1709057"/>
                </a:cubicBezTo>
                <a:cubicBezTo>
                  <a:pt x="6320401" y="1779455"/>
                  <a:pt x="6312673" y="1788220"/>
                  <a:pt x="6302828" y="1850571"/>
                </a:cubicBezTo>
                <a:cubicBezTo>
                  <a:pt x="6272115" y="2045084"/>
                  <a:pt x="6295493" y="1945227"/>
                  <a:pt x="6270171" y="2046514"/>
                </a:cubicBezTo>
                <a:cubicBezTo>
                  <a:pt x="6266543" y="2090057"/>
                  <a:pt x="6264391" y="2133748"/>
                  <a:pt x="6259286" y="2177143"/>
                </a:cubicBezTo>
                <a:cubicBezTo>
                  <a:pt x="6257124" y="2195518"/>
                  <a:pt x="6251213" y="2213284"/>
                  <a:pt x="6248400" y="2231571"/>
                </a:cubicBezTo>
                <a:cubicBezTo>
                  <a:pt x="6243952" y="2260485"/>
                  <a:pt x="6241380" y="2289659"/>
                  <a:pt x="6237514" y="2318657"/>
                </a:cubicBezTo>
                <a:cubicBezTo>
                  <a:pt x="6234123" y="2344090"/>
                  <a:pt x="6230257" y="2369457"/>
                  <a:pt x="6226628" y="2394857"/>
                </a:cubicBezTo>
                <a:cubicBezTo>
                  <a:pt x="6223000" y="2460171"/>
                  <a:pt x="6220760" y="2525578"/>
                  <a:pt x="6215743" y="2590800"/>
                </a:cubicBezTo>
                <a:cubicBezTo>
                  <a:pt x="6213499" y="2619968"/>
                  <a:pt x="6207190" y="2648724"/>
                  <a:pt x="6204857" y="2677885"/>
                </a:cubicBezTo>
                <a:cubicBezTo>
                  <a:pt x="6197624" y="2768291"/>
                  <a:pt x="6186869" y="3012090"/>
                  <a:pt x="6183086" y="3091543"/>
                </a:cubicBezTo>
                <a:cubicBezTo>
                  <a:pt x="6179457" y="3276600"/>
                  <a:pt x="6181292" y="3461845"/>
                  <a:pt x="6172200" y="3646714"/>
                </a:cubicBezTo>
                <a:cubicBezTo>
                  <a:pt x="6170382" y="3683674"/>
                  <a:pt x="6156859" y="3719130"/>
                  <a:pt x="6150428" y="3755571"/>
                </a:cubicBezTo>
                <a:cubicBezTo>
                  <a:pt x="6141111" y="3808365"/>
                  <a:pt x="6134417" y="3877902"/>
                  <a:pt x="6128657" y="3929743"/>
                </a:cubicBezTo>
                <a:cubicBezTo>
                  <a:pt x="6125028" y="4082143"/>
                  <a:pt x="6124252" y="4234638"/>
                  <a:pt x="6117771" y="4386943"/>
                </a:cubicBezTo>
                <a:cubicBezTo>
                  <a:pt x="6117015" y="4404707"/>
                  <a:pt x="6094591" y="4497208"/>
                  <a:pt x="6085114" y="4506685"/>
                </a:cubicBezTo>
                <a:lnTo>
                  <a:pt x="6041571" y="4550228"/>
                </a:lnTo>
                <a:lnTo>
                  <a:pt x="6019800" y="4572000"/>
                </a:lnTo>
                <a:cubicBezTo>
                  <a:pt x="6000669" y="4629392"/>
                  <a:pt x="6021558" y="4582952"/>
                  <a:pt x="5976257" y="4637314"/>
                </a:cubicBezTo>
                <a:cubicBezTo>
                  <a:pt x="5967882" y="4647365"/>
                  <a:pt x="5963101" y="4660125"/>
                  <a:pt x="5954486" y="4669971"/>
                </a:cubicBezTo>
                <a:cubicBezTo>
                  <a:pt x="5876149" y="4759500"/>
                  <a:pt x="5928880" y="4696988"/>
                  <a:pt x="5867400" y="4746171"/>
                </a:cubicBezTo>
                <a:cubicBezTo>
                  <a:pt x="5824706" y="4780326"/>
                  <a:pt x="5869684" y="4759925"/>
                  <a:pt x="5812971" y="4778828"/>
                </a:cubicBezTo>
                <a:cubicBezTo>
                  <a:pt x="5719380" y="4841224"/>
                  <a:pt x="5837795" y="4766416"/>
                  <a:pt x="5747657" y="4811485"/>
                </a:cubicBezTo>
                <a:cubicBezTo>
                  <a:pt x="5672477" y="4849075"/>
                  <a:pt x="5762084" y="4821486"/>
                  <a:pt x="5671457" y="4844143"/>
                </a:cubicBezTo>
                <a:cubicBezTo>
                  <a:pt x="5660571" y="4851400"/>
                  <a:pt x="5651050" y="4861320"/>
                  <a:pt x="5638800" y="4865914"/>
                </a:cubicBezTo>
                <a:cubicBezTo>
                  <a:pt x="5621476" y="4872411"/>
                  <a:pt x="5602433" y="4872786"/>
                  <a:pt x="5584371" y="4876800"/>
                </a:cubicBezTo>
                <a:cubicBezTo>
                  <a:pt x="5569766" y="4880045"/>
                  <a:pt x="5555342" y="4884057"/>
                  <a:pt x="5540828" y="4887685"/>
                </a:cubicBezTo>
                <a:lnTo>
                  <a:pt x="5029200" y="4876800"/>
                </a:lnTo>
                <a:cubicBezTo>
                  <a:pt x="5014250" y="4876214"/>
                  <a:pt x="5000328" y="4868848"/>
                  <a:pt x="4985657" y="4865914"/>
                </a:cubicBezTo>
                <a:cubicBezTo>
                  <a:pt x="4875715" y="4843925"/>
                  <a:pt x="4964147" y="4869629"/>
                  <a:pt x="4855028" y="4833257"/>
                </a:cubicBezTo>
                <a:cubicBezTo>
                  <a:pt x="4819923" y="4821556"/>
                  <a:pt x="4781277" y="4823186"/>
                  <a:pt x="4746171" y="4811485"/>
                </a:cubicBezTo>
                <a:cubicBezTo>
                  <a:pt x="4735285" y="4807857"/>
                  <a:pt x="4724766" y="4802850"/>
                  <a:pt x="4713514" y="4800600"/>
                </a:cubicBezTo>
                <a:cubicBezTo>
                  <a:pt x="4688472" y="4795592"/>
                  <a:pt x="4571424" y="4781478"/>
                  <a:pt x="4550228" y="4778828"/>
                </a:cubicBezTo>
                <a:cubicBezTo>
                  <a:pt x="4528457" y="4771571"/>
                  <a:pt x="4507178" y="4762623"/>
                  <a:pt x="4484914" y="4757057"/>
                </a:cubicBezTo>
                <a:cubicBezTo>
                  <a:pt x="4470400" y="4753428"/>
                  <a:pt x="4455701" y="4750470"/>
                  <a:pt x="4441371" y="4746171"/>
                </a:cubicBezTo>
                <a:cubicBezTo>
                  <a:pt x="4441336" y="4746161"/>
                  <a:pt x="4359746" y="4718963"/>
                  <a:pt x="4343400" y="4713514"/>
                </a:cubicBezTo>
                <a:cubicBezTo>
                  <a:pt x="4328005" y="4708382"/>
                  <a:pt x="4314772" y="4698135"/>
                  <a:pt x="4299857" y="4691743"/>
                </a:cubicBezTo>
                <a:cubicBezTo>
                  <a:pt x="4271401" y="4679548"/>
                  <a:pt x="4254349" y="4679178"/>
                  <a:pt x="4223657" y="4669971"/>
                </a:cubicBezTo>
                <a:cubicBezTo>
                  <a:pt x="4201676" y="4663377"/>
                  <a:pt x="4180114" y="4655457"/>
                  <a:pt x="4158343" y="4648200"/>
                </a:cubicBezTo>
                <a:cubicBezTo>
                  <a:pt x="4142948" y="4643068"/>
                  <a:pt x="4129867" y="4632455"/>
                  <a:pt x="4114800" y="4626428"/>
                </a:cubicBezTo>
                <a:cubicBezTo>
                  <a:pt x="4093492" y="4617905"/>
                  <a:pt x="4071257" y="4611914"/>
                  <a:pt x="4049486" y="4604657"/>
                </a:cubicBezTo>
                <a:cubicBezTo>
                  <a:pt x="4038600" y="4601028"/>
                  <a:pt x="4026376" y="4600136"/>
                  <a:pt x="4016828" y="4593771"/>
                </a:cubicBezTo>
                <a:cubicBezTo>
                  <a:pt x="3971723" y="4563701"/>
                  <a:pt x="3996863" y="4575173"/>
                  <a:pt x="3940628" y="4561114"/>
                </a:cubicBezTo>
                <a:cubicBezTo>
                  <a:pt x="3933371" y="4550228"/>
                  <a:pt x="3929073" y="4536630"/>
                  <a:pt x="3918857" y="4528457"/>
                </a:cubicBezTo>
                <a:cubicBezTo>
                  <a:pt x="3909897" y="4521289"/>
                  <a:pt x="3896747" y="4522091"/>
                  <a:pt x="3886200" y="4517571"/>
                </a:cubicBezTo>
                <a:cubicBezTo>
                  <a:pt x="3871285" y="4511179"/>
                  <a:pt x="3856746" y="4503851"/>
                  <a:pt x="3842657" y="4495800"/>
                </a:cubicBezTo>
                <a:cubicBezTo>
                  <a:pt x="3783569" y="4462036"/>
                  <a:pt x="3837219" y="4483101"/>
                  <a:pt x="3777343" y="4463143"/>
                </a:cubicBezTo>
                <a:cubicBezTo>
                  <a:pt x="3709538" y="4395338"/>
                  <a:pt x="3807701" y="4487010"/>
                  <a:pt x="3722914" y="4430485"/>
                </a:cubicBezTo>
                <a:cubicBezTo>
                  <a:pt x="3710105" y="4421946"/>
                  <a:pt x="3702409" y="4407279"/>
                  <a:pt x="3690257" y="4397828"/>
                </a:cubicBezTo>
                <a:cubicBezTo>
                  <a:pt x="3669603" y="4381764"/>
                  <a:pt x="3643446" y="4372787"/>
                  <a:pt x="3624943" y="4354285"/>
                </a:cubicBezTo>
                <a:cubicBezTo>
                  <a:pt x="3617686" y="4347028"/>
                  <a:pt x="3609329" y="4340724"/>
                  <a:pt x="3603171" y="4332514"/>
                </a:cubicBezTo>
                <a:cubicBezTo>
                  <a:pt x="3603161" y="4332500"/>
                  <a:pt x="3548747" y="4250879"/>
                  <a:pt x="3537857" y="4234543"/>
                </a:cubicBezTo>
                <a:cubicBezTo>
                  <a:pt x="3525127" y="4215448"/>
                  <a:pt x="3523343" y="4191000"/>
                  <a:pt x="3516086" y="4169228"/>
                </a:cubicBezTo>
                <a:cubicBezTo>
                  <a:pt x="3511949" y="4156816"/>
                  <a:pt x="3499628" y="4148526"/>
                  <a:pt x="3494314" y="4136571"/>
                </a:cubicBezTo>
                <a:cubicBezTo>
                  <a:pt x="3484993" y="4115600"/>
                  <a:pt x="3479800" y="4093028"/>
                  <a:pt x="3472543" y="4071257"/>
                </a:cubicBezTo>
                <a:lnTo>
                  <a:pt x="3461657" y="4038600"/>
                </a:lnTo>
                <a:cubicBezTo>
                  <a:pt x="3458028" y="4016828"/>
                  <a:pt x="3452967" y="3995247"/>
                  <a:pt x="3450771" y="3973285"/>
                </a:cubicBezTo>
                <a:cubicBezTo>
                  <a:pt x="3445978" y="3925357"/>
                  <a:pt x="3443099" y="3805777"/>
                  <a:pt x="3429000" y="3744685"/>
                </a:cubicBezTo>
                <a:cubicBezTo>
                  <a:pt x="3423840" y="3722324"/>
                  <a:pt x="3412794" y="3701635"/>
                  <a:pt x="3407228" y="3679371"/>
                </a:cubicBezTo>
                <a:cubicBezTo>
                  <a:pt x="3403600" y="3664857"/>
                  <a:pt x="3399588" y="3650433"/>
                  <a:pt x="3396343" y="3635828"/>
                </a:cubicBezTo>
                <a:cubicBezTo>
                  <a:pt x="3392329" y="3617767"/>
                  <a:pt x="3389945" y="3599350"/>
                  <a:pt x="3385457" y="3581400"/>
                </a:cubicBezTo>
                <a:cubicBezTo>
                  <a:pt x="3382674" y="3570268"/>
                  <a:pt x="3377354" y="3559875"/>
                  <a:pt x="3374571" y="3548743"/>
                </a:cubicBezTo>
                <a:cubicBezTo>
                  <a:pt x="3370084" y="3530793"/>
                  <a:pt x="3370974" y="3511320"/>
                  <a:pt x="3363686" y="3494314"/>
                </a:cubicBezTo>
                <a:cubicBezTo>
                  <a:pt x="3359643" y="3484881"/>
                  <a:pt x="3349171" y="3479800"/>
                  <a:pt x="3341914" y="3472543"/>
                </a:cubicBezTo>
                <a:cubicBezTo>
                  <a:pt x="3338285" y="3454400"/>
                  <a:pt x="3337525" y="3435438"/>
                  <a:pt x="3331028" y="3418114"/>
                </a:cubicBezTo>
                <a:cubicBezTo>
                  <a:pt x="3326434" y="3405864"/>
                  <a:pt x="3315108" y="3397159"/>
                  <a:pt x="3309257" y="3385457"/>
                </a:cubicBezTo>
                <a:cubicBezTo>
                  <a:pt x="3304125" y="3375194"/>
                  <a:pt x="3303503" y="3363063"/>
                  <a:pt x="3298371" y="3352800"/>
                </a:cubicBezTo>
                <a:cubicBezTo>
                  <a:pt x="3292520" y="3341098"/>
                  <a:pt x="3281913" y="3332098"/>
                  <a:pt x="3276600" y="3320143"/>
                </a:cubicBezTo>
                <a:cubicBezTo>
                  <a:pt x="3249478" y="3259118"/>
                  <a:pt x="3268249" y="3264402"/>
                  <a:pt x="3233057" y="3222171"/>
                </a:cubicBezTo>
                <a:cubicBezTo>
                  <a:pt x="3194269" y="3175626"/>
                  <a:pt x="3210557" y="3201994"/>
                  <a:pt x="3167743" y="3167743"/>
                </a:cubicBezTo>
                <a:cubicBezTo>
                  <a:pt x="3159729" y="3161332"/>
                  <a:pt x="3153985" y="3152382"/>
                  <a:pt x="3145971" y="3145971"/>
                </a:cubicBezTo>
                <a:cubicBezTo>
                  <a:pt x="3135755" y="3137798"/>
                  <a:pt x="3123247" y="3132714"/>
                  <a:pt x="3113314" y="3124200"/>
                </a:cubicBezTo>
                <a:cubicBezTo>
                  <a:pt x="3047568" y="3067847"/>
                  <a:pt x="3097120" y="3089774"/>
                  <a:pt x="3037114" y="3069771"/>
                </a:cubicBezTo>
                <a:cubicBezTo>
                  <a:pt x="2999792" y="3013787"/>
                  <a:pt x="3034523" y="3056812"/>
                  <a:pt x="2982686" y="3015343"/>
                </a:cubicBezTo>
                <a:cubicBezTo>
                  <a:pt x="2974672" y="3008932"/>
                  <a:pt x="2970094" y="2998161"/>
                  <a:pt x="2960914" y="2993571"/>
                </a:cubicBezTo>
                <a:cubicBezTo>
                  <a:pt x="2940388" y="2983308"/>
                  <a:pt x="2917371" y="2979057"/>
                  <a:pt x="2895600" y="2971800"/>
                </a:cubicBezTo>
                <a:lnTo>
                  <a:pt x="2862943" y="2960914"/>
                </a:lnTo>
                <a:cubicBezTo>
                  <a:pt x="2807773" y="2905747"/>
                  <a:pt x="2879176" y="2970656"/>
                  <a:pt x="2808514" y="2928257"/>
                </a:cubicBezTo>
                <a:cubicBezTo>
                  <a:pt x="2799713" y="2922976"/>
                  <a:pt x="2795544" y="2911765"/>
                  <a:pt x="2786743" y="2906485"/>
                </a:cubicBezTo>
                <a:cubicBezTo>
                  <a:pt x="2776904" y="2900581"/>
                  <a:pt x="2765119" y="2898752"/>
                  <a:pt x="2754086" y="2895600"/>
                </a:cubicBezTo>
                <a:cubicBezTo>
                  <a:pt x="2737808" y="2890949"/>
                  <a:pt x="2695287" y="2882529"/>
                  <a:pt x="2677886" y="2873828"/>
                </a:cubicBezTo>
                <a:cubicBezTo>
                  <a:pt x="2666184" y="2867977"/>
                  <a:pt x="2657253" y="2857211"/>
                  <a:pt x="2645228" y="2852057"/>
                </a:cubicBezTo>
                <a:cubicBezTo>
                  <a:pt x="2631477" y="2846164"/>
                  <a:pt x="2616071" y="2845281"/>
                  <a:pt x="2601686" y="2841171"/>
                </a:cubicBezTo>
                <a:cubicBezTo>
                  <a:pt x="2499491" y="2811972"/>
                  <a:pt x="2674659" y="2840902"/>
                  <a:pt x="2416628" y="2819400"/>
                </a:cubicBezTo>
                <a:cubicBezTo>
                  <a:pt x="2380287" y="2816372"/>
                  <a:pt x="2344214" y="2809839"/>
                  <a:pt x="2307771" y="2808514"/>
                </a:cubicBezTo>
                <a:cubicBezTo>
                  <a:pt x="2144553" y="2802579"/>
                  <a:pt x="1981200" y="2801257"/>
                  <a:pt x="1817914" y="2797628"/>
                </a:cubicBezTo>
                <a:cubicBezTo>
                  <a:pt x="1799771" y="2794000"/>
                  <a:pt x="1781336" y="2791611"/>
                  <a:pt x="1763486" y="2786743"/>
                </a:cubicBezTo>
                <a:cubicBezTo>
                  <a:pt x="1763471" y="2786739"/>
                  <a:pt x="1681850" y="2759530"/>
                  <a:pt x="1665514" y="2754085"/>
                </a:cubicBezTo>
                <a:lnTo>
                  <a:pt x="1632857" y="2743200"/>
                </a:lnTo>
                <a:lnTo>
                  <a:pt x="1600200" y="2732314"/>
                </a:lnTo>
                <a:cubicBezTo>
                  <a:pt x="1545182" y="2677296"/>
                  <a:pt x="1575016" y="2697951"/>
                  <a:pt x="1513114" y="2667000"/>
                </a:cubicBezTo>
                <a:lnTo>
                  <a:pt x="1469571" y="2623457"/>
                </a:lnTo>
                <a:lnTo>
                  <a:pt x="1447800" y="2601685"/>
                </a:lnTo>
                <a:lnTo>
                  <a:pt x="1426028" y="2536371"/>
                </a:lnTo>
                <a:cubicBezTo>
                  <a:pt x="1412210" y="2494920"/>
                  <a:pt x="1429731" y="2448842"/>
                  <a:pt x="1436914" y="2405743"/>
                </a:cubicBezTo>
                <a:cubicBezTo>
                  <a:pt x="1443997" y="2363249"/>
                  <a:pt x="1472138" y="2305202"/>
                  <a:pt x="1502228" y="2275114"/>
                </a:cubicBezTo>
                <a:lnTo>
                  <a:pt x="1524000" y="2253343"/>
                </a:lnTo>
                <a:cubicBezTo>
                  <a:pt x="1551362" y="2171258"/>
                  <a:pt x="1514454" y="2272435"/>
                  <a:pt x="1556657" y="2188028"/>
                </a:cubicBezTo>
                <a:cubicBezTo>
                  <a:pt x="1561789" y="2177765"/>
                  <a:pt x="1562411" y="2165634"/>
                  <a:pt x="1567543" y="2155371"/>
                </a:cubicBezTo>
                <a:cubicBezTo>
                  <a:pt x="1573394" y="2143669"/>
                  <a:pt x="1584001" y="2134669"/>
                  <a:pt x="1589314" y="2122714"/>
                </a:cubicBezTo>
                <a:cubicBezTo>
                  <a:pt x="1598635" y="2101743"/>
                  <a:pt x="1603829" y="2079171"/>
                  <a:pt x="1611086" y="2057400"/>
                </a:cubicBezTo>
                <a:lnTo>
                  <a:pt x="1643743" y="1959428"/>
                </a:lnTo>
                <a:lnTo>
                  <a:pt x="1654628" y="1926771"/>
                </a:lnTo>
                <a:cubicBezTo>
                  <a:pt x="1658257" y="1901371"/>
                  <a:pt x="1661296" y="1875880"/>
                  <a:pt x="1665514" y="1850571"/>
                </a:cubicBezTo>
                <a:cubicBezTo>
                  <a:pt x="1668556" y="1832321"/>
                  <a:pt x="1673358" y="1814393"/>
                  <a:pt x="1676400" y="1796143"/>
                </a:cubicBezTo>
                <a:cubicBezTo>
                  <a:pt x="1680618" y="1770834"/>
                  <a:pt x="1683657" y="1745343"/>
                  <a:pt x="1687286" y="1719943"/>
                </a:cubicBezTo>
                <a:cubicBezTo>
                  <a:pt x="1679970" y="1566310"/>
                  <a:pt x="1694063" y="1547718"/>
                  <a:pt x="1665514" y="1447800"/>
                </a:cubicBezTo>
                <a:cubicBezTo>
                  <a:pt x="1662362" y="1436767"/>
                  <a:pt x="1659760" y="1425406"/>
                  <a:pt x="1654628" y="1415143"/>
                </a:cubicBezTo>
                <a:cubicBezTo>
                  <a:pt x="1648777" y="1403441"/>
                  <a:pt x="1640114" y="1393371"/>
                  <a:pt x="1632857" y="1382485"/>
                </a:cubicBezTo>
                <a:cubicBezTo>
                  <a:pt x="1630825" y="1374358"/>
                  <a:pt x="1617776" y="1317435"/>
                  <a:pt x="1611086" y="1306285"/>
                </a:cubicBezTo>
                <a:cubicBezTo>
                  <a:pt x="1605806" y="1297484"/>
                  <a:pt x="1595725" y="1292528"/>
                  <a:pt x="1589314" y="1284514"/>
                </a:cubicBezTo>
                <a:cubicBezTo>
                  <a:pt x="1534380" y="1215847"/>
                  <a:pt x="1598344" y="1282658"/>
                  <a:pt x="1545771" y="1230085"/>
                </a:cubicBezTo>
                <a:cubicBezTo>
                  <a:pt x="1542143" y="1219199"/>
                  <a:pt x="1540790" y="1207267"/>
                  <a:pt x="1534886" y="1197428"/>
                </a:cubicBezTo>
                <a:cubicBezTo>
                  <a:pt x="1529606" y="1188627"/>
                  <a:pt x="1519525" y="1183671"/>
                  <a:pt x="1513114" y="1175657"/>
                </a:cubicBezTo>
                <a:cubicBezTo>
                  <a:pt x="1504941" y="1165441"/>
                  <a:pt x="1499516" y="1153216"/>
                  <a:pt x="1491343" y="1143000"/>
                </a:cubicBezTo>
                <a:cubicBezTo>
                  <a:pt x="1484932" y="1134986"/>
                  <a:pt x="1475982" y="1129242"/>
                  <a:pt x="1469571" y="1121228"/>
                </a:cubicBezTo>
                <a:cubicBezTo>
                  <a:pt x="1461398" y="1111012"/>
                  <a:pt x="1458894" y="1095505"/>
                  <a:pt x="1447800" y="1088571"/>
                </a:cubicBezTo>
                <a:cubicBezTo>
                  <a:pt x="1428339" y="1076408"/>
                  <a:pt x="1382486" y="1066800"/>
                  <a:pt x="1382486" y="1066800"/>
                </a:cubicBezTo>
                <a:cubicBezTo>
                  <a:pt x="1375229" y="1059543"/>
                  <a:pt x="1369894" y="1049618"/>
                  <a:pt x="1360714" y="1045028"/>
                </a:cubicBezTo>
                <a:cubicBezTo>
                  <a:pt x="1299851" y="1014597"/>
                  <a:pt x="1323780" y="1060319"/>
                  <a:pt x="1251857" y="1012371"/>
                </a:cubicBezTo>
                <a:cubicBezTo>
                  <a:pt x="1240971" y="1005114"/>
                  <a:pt x="1231155" y="995913"/>
                  <a:pt x="1219200" y="990600"/>
                </a:cubicBezTo>
                <a:cubicBezTo>
                  <a:pt x="1162572" y="965432"/>
                  <a:pt x="1139679" y="966799"/>
                  <a:pt x="1077686" y="957943"/>
                </a:cubicBezTo>
                <a:cubicBezTo>
                  <a:pt x="1003032" y="933058"/>
                  <a:pt x="1095693" y="962445"/>
                  <a:pt x="990600" y="936171"/>
                </a:cubicBezTo>
                <a:cubicBezTo>
                  <a:pt x="979468" y="933388"/>
                  <a:pt x="969075" y="928068"/>
                  <a:pt x="957943" y="925285"/>
                </a:cubicBezTo>
                <a:cubicBezTo>
                  <a:pt x="834852" y="894513"/>
                  <a:pt x="978319" y="939336"/>
                  <a:pt x="838200" y="892628"/>
                </a:cubicBezTo>
                <a:cubicBezTo>
                  <a:pt x="820647" y="886777"/>
                  <a:pt x="801833" y="885757"/>
                  <a:pt x="783771" y="881743"/>
                </a:cubicBezTo>
                <a:cubicBezTo>
                  <a:pt x="769166" y="878498"/>
                  <a:pt x="754613" y="874967"/>
                  <a:pt x="740228" y="870857"/>
                </a:cubicBezTo>
                <a:cubicBezTo>
                  <a:pt x="729195" y="867705"/>
                  <a:pt x="718641" y="862990"/>
                  <a:pt x="707571" y="859971"/>
                </a:cubicBezTo>
                <a:cubicBezTo>
                  <a:pt x="678704" y="852098"/>
                  <a:pt x="649514" y="845457"/>
                  <a:pt x="620486" y="838200"/>
                </a:cubicBezTo>
                <a:lnTo>
                  <a:pt x="576943" y="827314"/>
                </a:lnTo>
                <a:cubicBezTo>
                  <a:pt x="554679" y="821748"/>
                  <a:pt x="533400" y="812800"/>
                  <a:pt x="511628" y="805543"/>
                </a:cubicBezTo>
                <a:cubicBezTo>
                  <a:pt x="500742" y="801914"/>
                  <a:pt x="490223" y="796907"/>
                  <a:pt x="478971" y="794657"/>
                </a:cubicBezTo>
                <a:cubicBezTo>
                  <a:pt x="460828" y="791028"/>
                  <a:pt x="442571" y="787931"/>
                  <a:pt x="424543" y="783771"/>
                </a:cubicBezTo>
                <a:cubicBezTo>
                  <a:pt x="395387" y="777043"/>
                  <a:pt x="366486" y="769257"/>
                  <a:pt x="337457" y="762000"/>
                </a:cubicBezTo>
                <a:cubicBezTo>
                  <a:pt x="315193" y="756434"/>
                  <a:pt x="293914" y="747485"/>
                  <a:pt x="272143" y="740228"/>
                </a:cubicBezTo>
                <a:lnTo>
                  <a:pt x="239486" y="729343"/>
                </a:lnTo>
                <a:cubicBezTo>
                  <a:pt x="239485" y="729343"/>
                  <a:pt x="174172" y="707572"/>
                  <a:pt x="174171" y="707571"/>
                </a:cubicBezTo>
                <a:cubicBezTo>
                  <a:pt x="163285" y="700314"/>
                  <a:pt x="153469" y="691113"/>
                  <a:pt x="141514" y="685800"/>
                </a:cubicBezTo>
                <a:cubicBezTo>
                  <a:pt x="120543" y="676479"/>
                  <a:pt x="76200" y="664028"/>
                  <a:pt x="76200" y="664028"/>
                </a:cubicBezTo>
                <a:cubicBezTo>
                  <a:pt x="68943" y="656771"/>
                  <a:pt x="62442" y="648668"/>
                  <a:pt x="54428" y="642257"/>
                </a:cubicBezTo>
                <a:cubicBezTo>
                  <a:pt x="44212" y="634084"/>
                  <a:pt x="29944" y="630701"/>
                  <a:pt x="21771" y="620485"/>
                </a:cubicBezTo>
                <a:cubicBezTo>
                  <a:pt x="16094" y="613388"/>
                  <a:pt x="710" y="547127"/>
                  <a:pt x="0" y="544285"/>
                </a:cubicBezTo>
                <a:cubicBezTo>
                  <a:pt x="11489" y="406425"/>
                  <a:pt x="10886" y="457351"/>
                  <a:pt x="10886" y="391885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/>
            <a:endParaRPr lang="th-TH" sz="1620">
              <a:solidFill>
                <a:prstClr val="white"/>
              </a:solidFill>
              <a:latin typeface="Calibri"/>
              <a:cs typeface="Cordia New" panose="020B0304020202020204" pitchFamily="34" charset="-34"/>
            </a:endParaRPr>
          </a:p>
        </p:txBody>
      </p:sp>
      <p:sp>
        <p:nvSpPr>
          <p:cNvPr id="58" name="Freeform 57"/>
          <p:cNvSpPr/>
          <p:nvPr/>
        </p:nvSpPr>
        <p:spPr>
          <a:xfrm>
            <a:off x="6617905" y="4538313"/>
            <a:ext cx="1800020" cy="1301834"/>
          </a:xfrm>
          <a:custGeom>
            <a:avLst/>
            <a:gdLst>
              <a:gd name="connsiteX0" fmla="*/ 1970314 w 2155371"/>
              <a:gd name="connsiteY0" fmla="*/ 446709 h 1665909"/>
              <a:gd name="connsiteX1" fmla="*/ 1926771 w 2155371"/>
              <a:gd name="connsiteY1" fmla="*/ 392281 h 1665909"/>
              <a:gd name="connsiteX2" fmla="*/ 1915886 w 2155371"/>
              <a:gd name="connsiteY2" fmla="*/ 359624 h 1665909"/>
              <a:gd name="connsiteX3" fmla="*/ 1883228 w 2155371"/>
              <a:gd name="connsiteY3" fmla="*/ 348738 h 1665909"/>
              <a:gd name="connsiteX4" fmla="*/ 1796143 w 2155371"/>
              <a:gd name="connsiteY4" fmla="*/ 283424 h 1665909"/>
              <a:gd name="connsiteX5" fmla="*/ 1752600 w 2155371"/>
              <a:gd name="connsiteY5" fmla="*/ 250766 h 1665909"/>
              <a:gd name="connsiteX6" fmla="*/ 1687286 w 2155371"/>
              <a:gd name="connsiteY6" fmla="*/ 228995 h 1665909"/>
              <a:gd name="connsiteX7" fmla="*/ 1654628 w 2155371"/>
              <a:gd name="connsiteY7" fmla="*/ 218109 h 1665909"/>
              <a:gd name="connsiteX8" fmla="*/ 1534886 w 2155371"/>
              <a:gd name="connsiteY8" fmla="*/ 163681 h 1665909"/>
              <a:gd name="connsiteX9" fmla="*/ 1458686 w 2155371"/>
              <a:gd name="connsiteY9" fmla="*/ 131024 h 1665909"/>
              <a:gd name="connsiteX10" fmla="*/ 1436914 w 2155371"/>
              <a:gd name="connsiteY10" fmla="*/ 109252 h 1665909"/>
              <a:gd name="connsiteX11" fmla="*/ 1371600 w 2155371"/>
              <a:gd name="connsiteY11" fmla="*/ 87481 h 1665909"/>
              <a:gd name="connsiteX12" fmla="*/ 1338943 w 2155371"/>
              <a:gd name="connsiteY12" fmla="*/ 76595 h 1665909"/>
              <a:gd name="connsiteX13" fmla="*/ 1240971 w 2155371"/>
              <a:gd name="connsiteY13" fmla="*/ 43938 h 1665909"/>
              <a:gd name="connsiteX14" fmla="*/ 1153886 w 2155371"/>
              <a:gd name="connsiteY14" fmla="*/ 22166 h 1665909"/>
              <a:gd name="connsiteX15" fmla="*/ 1099457 w 2155371"/>
              <a:gd name="connsiteY15" fmla="*/ 11281 h 1665909"/>
              <a:gd name="connsiteX16" fmla="*/ 925286 w 2155371"/>
              <a:gd name="connsiteY16" fmla="*/ 395 h 1665909"/>
              <a:gd name="connsiteX17" fmla="*/ 533400 w 2155371"/>
              <a:gd name="connsiteY17" fmla="*/ 33052 h 1665909"/>
              <a:gd name="connsiteX18" fmla="*/ 533400 w 2155371"/>
              <a:gd name="connsiteY18" fmla="*/ 33052 h 1665909"/>
              <a:gd name="connsiteX19" fmla="*/ 435428 w 2155371"/>
              <a:gd name="connsiteY19" fmla="*/ 54824 h 1665909"/>
              <a:gd name="connsiteX20" fmla="*/ 370114 w 2155371"/>
              <a:gd name="connsiteY20" fmla="*/ 76595 h 1665909"/>
              <a:gd name="connsiteX21" fmla="*/ 293914 w 2155371"/>
              <a:gd name="connsiteY21" fmla="*/ 120138 h 1665909"/>
              <a:gd name="connsiteX22" fmla="*/ 206828 w 2155371"/>
              <a:gd name="connsiteY22" fmla="*/ 185452 h 1665909"/>
              <a:gd name="connsiteX23" fmla="*/ 174171 w 2155371"/>
              <a:gd name="connsiteY23" fmla="*/ 207224 h 1665909"/>
              <a:gd name="connsiteX24" fmla="*/ 152400 w 2155371"/>
              <a:gd name="connsiteY24" fmla="*/ 239881 h 1665909"/>
              <a:gd name="connsiteX25" fmla="*/ 130628 w 2155371"/>
              <a:gd name="connsiteY25" fmla="*/ 261652 h 1665909"/>
              <a:gd name="connsiteX26" fmla="*/ 119743 w 2155371"/>
              <a:gd name="connsiteY26" fmla="*/ 294309 h 1665909"/>
              <a:gd name="connsiteX27" fmla="*/ 97971 w 2155371"/>
              <a:gd name="connsiteY27" fmla="*/ 326966 h 1665909"/>
              <a:gd name="connsiteX28" fmla="*/ 76200 w 2155371"/>
              <a:gd name="connsiteY28" fmla="*/ 392281 h 1665909"/>
              <a:gd name="connsiteX29" fmla="*/ 54428 w 2155371"/>
              <a:gd name="connsiteY29" fmla="*/ 468481 h 1665909"/>
              <a:gd name="connsiteX30" fmla="*/ 21771 w 2155371"/>
              <a:gd name="connsiteY30" fmla="*/ 555566 h 1665909"/>
              <a:gd name="connsiteX31" fmla="*/ 0 w 2155371"/>
              <a:gd name="connsiteY31" fmla="*/ 707966 h 1665909"/>
              <a:gd name="connsiteX32" fmla="*/ 10886 w 2155371"/>
              <a:gd name="connsiteY32" fmla="*/ 1034538 h 1665909"/>
              <a:gd name="connsiteX33" fmla="*/ 43543 w 2155371"/>
              <a:gd name="connsiteY33" fmla="*/ 1176052 h 1665909"/>
              <a:gd name="connsiteX34" fmla="*/ 54428 w 2155371"/>
              <a:gd name="connsiteY34" fmla="*/ 1208709 h 1665909"/>
              <a:gd name="connsiteX35" fmla="*/ 76200 w 2155371"/>
              <a:gd name="connsiteY35" fmla="*/ 1241366 h 1665909"/>
              <a:gd name="connsiteX36" fmla="*/ 87086 w 2155371"/>
              <a:gd name="connsiteY36" fmla="*/ 1274024 h 1665909"/>
              <a:gd name="connsiteX37" fmla="*/ 152400 w 2155371"/>
              <a:gd name="connsiteY37" fmla="*/ 1328452 h 1665909"/>
              <a:gd name="connsiteX38" fmla="*/ 185057 w 2155371"/>
              <a:gd name="connsiteY38" fmla="*/ 1382881 h 1665909"/>
              <a:gd name="connsiteX39" fmla="*/ 217714 w 2155371"/>
              <a:gd name="connsiteY39" fmla="*/ 1393766 h 1665909"/>
              <a:gd name="connsiteX40" fmla="*/ 261257 w 2155371"/>
              <a:gd name="connsiteY40" fmla="*/ 1437309 h 1665909"/>
              <a:gd name="connsiteX41" fmla="*/ 337457 w 2155371"/>
              <a:gd name="connsiteY41" fmla="*/ 1502624 h 1665909"/>
              <a:gd name="connsiteX42" fmla="*/ 370114 w 2155371"/>
              <a:gd name="connsiteY42" fmla="*/ 1513509 h 1665909"/>
              <a:gd name="connsiteX43" fmla="*/ 424543 w 2155371"/>
              <a:gd name="connsiteY43" fmla="*/ 1546166 h 1665909"/>
              <a:gd name="connsiteX44" fmla="*/ 446314 w 2155371"/>
              <a:gd name="connsiteY44" fmla="*/ 1567938 h 1665909"/>
              <a:gd name="connsiteX45" fmla="*/ 511628 w 2155371"/>
              <a:gd name="connsiteY45" fmla="*/ 1589709 h 1665909"/>
              <a:gd name="connsiteX46" fmla="*/ 544286 w 2155371"/>
              <a:gd name="connsiteY46" fmla="*/ 1600595 h 1665909"/>
              <a:gd name="connsiteX47" fmla="*/ 674914 w 2155371"/>
              <a:gd name="connsiteY47" fmla="*/ 1644138 h 1665909"/>
              <a:gd name="connsiteX48" fmla="*/ 783771 w 2155371"/>
              <a:gd name="connsiteY48" fmla="*/ 1665909 h 1665909"/>
              <a:gd name="connsiteX49" fmla="*/ 1110343 w 2155371"/>
              <a:gd name="connsiteY49" fmla="*/ 1655024 h 1665909"/>
              <a:gd name="connsiteX50" fmla="*/ 1273628 w 2155371"/>
              <a:gd name="connsiteY50" fmla="*/ 1644138 h 1665909"/>
              <a:gd name="connsiteX51" fmla="*/ 1502228 w 2155371"/>
              <a:gd name="connsiteY51" fmla="*/ 1622366 h 1665909"/>
              <a:gd name="connsiteX52" fmla="*/ 1567543 w 2155371"/>
              <a:gd name="connsiteY52" fmla="*/ 1600595 h 1665909"/>
              <a:gd name="connsiteX53" fmla="*/ 1643743 w 2155371"/>
              <a:gd name="connsiteY53" fmla="*/ 1578824 h 1665909"/>
              <a:gd name="connsiteX54" fmla="*/ 1698171 w 2155371"/>
              <a:gd name="connsiteY54" fmla="*/ 1546166 h 1665909"/>
              <a:gd name="connsiteX55" fmla="*/ 1730828 w 2155371"/>
              <a:gd name="connsiteY55" fmla="*/ 1524395 h 1665909"/>
              <a:gd name="connsiteX56" fmla="*/ 1807028 w 2155371"/>
              <a:gd name="connsiteY56" fmla="*/ 1480852 h 1665909"/>
              <a:gd name="connsiteX57" fmla="*/ 1828800 w 2155371"/>
              <a:gd name="connsiteY57" fmla="*/ 1448195 h 1665909"/>
              <a:gd name="connsiteX58" fmla="*/ 1883228 w 2155371"/>
              <a:gd name="connsiteY58" fmla="*/ 1393766 h 1665909"/>
              <a:gd name="connsiteX59" fmla="*/ 1937657 w 2155371"/>
              <a:gd name="connsiteY59" fmla="*/ 1328452 h 1665909"/>
              <a:gd name="connsiteX60" fmla="*/ 1948543 w 2155371"/>
              <a:gd name="connsiteY60" fmla="*/ 1295795 h 1665909"/>
              <a:gd name="connsiteX61" fmla="*/ 1992086 w 2155371"/>
              <a:gd name="connsiteY61" fmla="*/ 1230481 h 1665909"/>
              <a:gd name="connsiteX62" fmla="*/ 2013857 w 2155371"/>
              <a:gd name="connsiteY62" fmla="*/ 1165166 h 1665909"/>
              <a:gd name="connsiteX63" fmla="*/ 2035628 w 2155371"/>
              <a:gd name="connsiteY63" fmla="*/ 1132509 h 1665909"/>
              <a:gd name="connsiteX64" fmla="*/ 2079171 w 2155371"/>
              <a:gd name="connsiteY64" fmla="*/ 1034538 h 1665909"/>
              <a:gd name="connsiteX65" fmla="*/ 2100943 w 2155371"/>
              <a:gd name="connsiteY65" fmla="*/ 958338 h 1665909"/>
              <a:gd name="connsiteX66" fmla="*/ 2122714 w 2155371"/>
              <a:gd name="connsiteY66" fmla="*/ 903909 h 1665909"/>
              <a:gd name="connsiteX67" fmla="*/ 2155371 w 2155371"/>
              <a:gd name="connsiteY67" fmla="*/ 816824 h 1665909"/>
              <a:gd name="connsiteX68" fmla="*/ 2144486 w 2155371"/>
              <a:gd name="connsiteY68" fmla="*/ 697081 h 1665909"/>
              <a:gd name="connsiteX69" fmla="*/ 2122714 w 2155371"/>
              <a:gd name="connsiteY69" fmla="*/ 631766 h 1665909"/>
              <a:gd name="connsiteX70" fmla="*/ 2111828 w 2155371"/>
              <a:gd name="connsiteY70" fmla="*/ 566452 h 1665909"/>
              <a:gd name="connsiteX71" fmla="*/ 2046514 w 2155371"/>
              <a:gd name="connsiteY71" fmla="*/ 501138 h 1665909"/>
              <a:gd name="connsiteX72" fmla="*/ 2024743 w 2155371"/>
              <a:gd name="connsiteY72" fmla="*/ 479366 h 1665909"/>
              <a:gd name="connsiteX73" fmla="*/ 1970314 w 2155371"/>
              <a:gd name="connsiteY73" fmla="*/ 414052 h 1665909"/>
              <a:gd name="connsiteX74" fmla="*/ 1937657 w 2155371"/>
              <a:gd name="connsiteY74" fmla="*/ 392281 h 1665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2155371" h="1665909">
                <a:moveTo>
                  <a:pt x="1970314" y="446709"/>
                </a:moveTo>
                <a:cubicBezTo>
                  <a:pt x="1955800" y="428566"/>
                  <a:pt x="1939085" y="411983"/>
                  <a:pt x="1926771" y="392281"/>
                </a:cubicBezTo>
                <a:cubicBezTo>
                  <a:pt x="1920690" y="382551"/>
                  <a:pt x="1924000" y="367738"/>
                  <a:pt x="1915886" y="359624"/>
                </a:cubicBezTo>
                <a:cubicBezTo>
                  <a:pt x="1907772" y="351510"/>
                  <a:pt x="1894114" y="352367"/>
                  <a:pt x="1883228" y="348738"/>
                </a:cubicBezTo>
                <a:cubicBezTo>
                  <a:pt x="1842955" y="308464"/>
                  <a:pt x="1869997" y="332659"/>
                  <a:pt x="1796143" y="283424"/>
                </a:cubicBezTo>
                <a:cubicBezTo>
                  <a:pt x="1781047" y="273360"/>
                  <a:pt x="1768828" y="258880"/>
                  <a:pt x="1752600" y="250766"/>
                </a:cubicBezTo>
                <a:cubicBezTo>
                  <a:pt x="1732074" y="240503"/>
                  <a:pt x="1709057" y="236252"/>
                  <a:pt x="1687286" y="228995"/>
                </a:cubicBezTo>
                <a:cubicBezTo>
                  <a:pt x="1676400" y="225366"/>
                  <a:pt x="1664176" y="224474"/>
                  <a:pt x="1654628" y="218109"/>
                </a:cubicBezTo>
                <a:cubicBezTo>
                  <a:pt x="1573920" y="164303"/>
                  <a:pt x="1614972" y="179697"/>
                  <a:pt x="1534886" y="163681"/>
                </a:cubicBezTo>
                <a:cubicBezTo>
                  <a:pt x="1485721" y="114516"/>
                  <a:pt x="1548976" y="169720"/>
                  <a:pt x="1458686" y="131024"/>
                </a:cubicBezTo>
                <a:cubicBezTo>
                  <a:pt x="1449252" y="126981"/>
                  <a:pt x="1446094" y="113842"/>
                  <a:pt x="1436914" y="109252"/>
                </a:cubicBezTo>
                <a:cubicBezTo>
                  <a:pt x="1416388" y="98989"/>
                  <a:pt x="1393371" y="94738"/>
                  <a:pt x="1371600" y="87481"/>
                </a:cubicBezTo>
                <a:lnTo>
                  <a:pt x="1338943" y="76595"/>
                </a:lnTo>
                <a:lnTo>
                  <a:pt x="1240971" y="43938"/>
                </a:lnTo>
                <a:cubicBezTo>
                  <a:pt x="1212585" y="34476"/>
                  <a:pt x="1182914" y="29423"/>
                  <a:pt x="1153886" y="22166"/>
                </a:cubicBezTo>
                <a:cubicBezTo>
                  <a:pt x="1135936" y="17678"/>
                  <a:pt x="1117876" y="13035"/>
                  <a:pt x="1099457" y="11281"/>
                </a:cubicBezTo>
                <a:cubicBezTo>
                  <a:pt x="1041549" y="5766"/>
                  <a:pt x="983343" y="4024"/>
                  <a:pt x="925286" y="395"/>
                </a:cubicBezTo>
                <a:cubicBezTo>
                  <a:pt x="575778" y="12046"/>
                  <a:pt x="702043" y="-23161"/>
                  <a:pt x="533400" y="33052"/>
                </a:cubicBezTo>
                <a:lnTo>
                  <a:pt x="533400" y="33052"/>
                </a:lnTo>
                <a:cubicBezTo>
                  <a:pt x="502321" y="39268"/>
                  <a:pt x="466177" y="45599"/>
                  <a:pt x="435428" y="54824"/>
                </a:cubicBezTo>
                <a:cubicBezTo>
                  <a:pt x="413447" y="61418"/>
                  <a:pt x="370114" y="76595"/>
                  <a:pt x="370114" y="76595"/>
                </a:cubicBezTo>
                <a:cubicBezTo>
                  <a:pt x="227273" y="183725"/>
                  <a:pt x="400778" y="60768"/>
                  <a:pt x="293914" y="120138"/>
                </a:cubicBezTo>
                <a:cubicBezTo>
                  <a:pt x="169635" y="189183"/>
                  <a:pt x="266881" y="137410"/>
                  <a:pt x="206828" y="185452"/>
                </a:cubicBezTo>
                <a:cubicBezTo>
                  <a:pt x="196612" y="193625"/>
                  <a:pt x="185057" y="199967"/>
                  <a:pt x="174171" y="207224"/>
                </a:cubicBezTo>
                <a:cubicBezTo>
                  <a:pt x="166914" y="218110"/>
                  <a:pt x="160573" y="229665"/>
                  <a:pt x="152400" y="239881"/>
                </a:cubicBezTo>
                <a:cubicBezTo>
                  <a:pt x="145989" y="247895"/>
                  <a:pt x="135908" y="252851"/>
                  <a:pt x="130628" y="261652"/>
                </a:cubicBezTo>
                <a:cubicBezTo>
                  <a:pt x="124724" y="271491"/>
                  <a:pt x="124875" y="284046"/>
                  <a:pt x="119743" y="294309"/>
                </a:cubicBezTo>
                <a:cubicBezTo>
                  <a:pt x="113892" y="306011"/>
                  <a:pt x="105228" y="316080"/>
                  <a:pt x="97971" y="326966"/>
                </a:cubicBezTo>
                <a:lnTo>
                  <a:pt x="76200" y="392281"/>
                </a:lnTo>
                <a:cubicBezTo>
                  <a:pt x="41895" y="495199"/>
                  <a:pt x="85872" y="384631"/>
                  <a:pt x="54428" y="468481"/>
                </a:cubicBezTo>
                <a:cubicBezTo>
                  <a:pt x="46940" y="488448"/>
                  <a:pt x="27946" y="530864"/>
                  <a:pt x="21771" y="555566"/>
                </a:cubicBezTo>
                <a:cubicBezTo>
                  <a:pt x="7909" y="611014"/>
                  <a:pt x="6772" y="647016"/>
                  <a:pt x="0" y="707966"/>
                </a:cubicBezTo>
                <a:cubicBezTo>
                  <a:pt x="3629" y="816823"/>
                  <a:pt x="5007" y="925779"/>
                  <a:pt x="10886" y="1034538"/>
                </a:cubicBezTo>
                <a:cubicBezTo>
                  <a:pt x="14533" y="1102010"/>
                  <a:pt x="23034" y="1114524"/>
                  <a:pt x="43543" y="1176052"/>
                </a:cubicBezTo>
                <a:cubicBezTo>
                  <a:pt x="47172" y="1186938"/>
                  <a:pt x="48063" y="1199162"/>
                  <a:pt x="54428" y="1208709"/>
                </a:cubicBezTo>
                <a:lnTo>
                  <a:pt x="76200" y="1241366"/>
                </a:lnTo>
                <a:cubicBezTo>
                  <a:pt x="79829" y="1252252"/>
                  <a:pt x="80721" y="1264476"/>
                  <a:pt x="87086" y="1274024"/>
                </a:cubicBezTo>
                <a:cubicBezTo>
                  <a:pt x="103849" y="1299169"/>
                  <a:pt x="128303" y="1312387"/>
                  <a:pt x="152400" y="1328452"/>
                </a:cubicBezTo>
                <a:cubicBezTo>
                  <a:pt x="160962" y="1354138"/>
                  <a:pt x="160154" y="1367939"/>
                  <a:pt x="185057" y="1382881"/>
                </a:cubicBezTo>
                <a:cubicBezTo>
                  <a:pt x="194896" y="1388785"/>
                  <a:pt x="206828" y="1390138"/>
                  <a:pt x="217714" y="1393766"/>
                </a:cubicBezTo>
                <a:cubicBezTo>
                  <a:pt x="239486" y="1459083"/>
                  <a:pt x="210457" y="1401023"/>
                  <a:pt x="261257" y="1437309"/>
                </a:cubicBezTo>
                <a:cubicBezTo>
                  <a:pt x="323747" y="1481944"/>
                  <a:pt x="281541" y="1474666"/>
                  <a:pt x="337457" y="1502624"/>
                </a:cubicBezTo>
                <a:cubicBezTo>
                  <a:pt x="347720" y="1507756"/>
                  <a:pt x="359228" y="1509881"/>
                  <a:pt x="370114" y="1513509"/>
                </a:cubicBezTo>
                <a:cubicBezTo>
                  <a:pt x="425282" y="1568677"/>
                  <a:pt x="353884" y="1503770"/>
                  <a:pt x="424543" y="1546166"/>
                </a:cubicBezTo>
                <a:cubicBezTo>
                  <a:pt x="433344" y="1551446"/>
                  <a:pt x="437134" y="1563348"/>
                  <a:pt x="446314" y="1567938"/>
                </a:cubicBezTo>
                <a:cubicBezTo>
                  <a:pt x="466840" y="1578201"/>
                  <a:pt x="489857" y="1582452"/>
                  <a:pt x="511628" y="1589709"/>
                </a:cubicBezTo>
                <a:lnTo>
                  <a:pt x="544286" y="1600595"/>
                </a:lnTo>
                <a:lnTo>
                  <a:pt x="674914" y="1644138"/>
                </a:lnTo>
                <a:cubicBezTo>
                  <a:pt x="707394" y="1654965"/>
                  <a:pt x="751610" y="1660549"/>
                  <a:pt x="783771" y="1665909"/>
                </a:cubicBezTo>
                <a:lnTo>
                  <a:pt x="1110343" y="1655024"/>
                </a:lnTo>
                <a:cubicBezTo>
                  <a:pt x="1164838" y="1652602"/>
                  <a:pt x="1219217" y="1648025"/>
                  <a:pt x="1273628" y="1644138"/>
                </a:cubicBezTo>
                <a:cubicBezTo>
                  <a:pt x="1426807" y="1633196"/>
                  <a:pt x="1379021" y="1637767"/>
                  <a:pt x="1502228" y="1622366"/>
                </a:cubicBezTo>
                <a:cubicBezTo>
                  <a:pt x="1524000" y="1615109"/>
                  <a:pt x="1545279" y="1606161"/>
                  <a:pt x="1567543" y="1600595"/>
                </a:cubicBezTo>
                <a:cubicBezTo>
                  <a:pt x="1622218" y="1586926"/>
                  <a:pt x="1596893" y="1594440"/>
                  <a:pt x="1643743" y="1578824"/>
                </a:cubicBezTo>
                <a:cubicBezTo>
                  <a:pt x="1686265" y="1536300"/>
                  <a:pt x="1641649" y="1574427"/>
                  <a:pt x="1698171" y="1546166"/>
                </a:cubicBezTo>
                <a:cubicBezTo>
                  <a:pt x="1709873" y="1540315"/>
                  <a:pt x="1719469" y="1530886"/>
                  <a:pt x="1730828" y="1524395"/>
                </a:cubicBezTo>
                <a:cubicBezTo>
                  <a:pt x="1827493" y="1469159"/>
                  <a:pt x="1727475" y="1533889"/>
                  <a:pt x="1807028" y="1480852"/>
                </a:cubicBezTo>
                <a:cubicBezTo>
                  <a:pt x="1814285" y="1469966"/>
                  <a:pt x="1820185" y="1458041"/>
                  <a:pt x="1828800" y="1448195"/>
                </a:cubicBezTo>
                <a:cubicBezTo>
                  <a:pt x="1845696" y="1428885"/>
                  <a:pt x="1868995" y="1415114"/>
                  <a:pt x="1883228" y="1393766"/>
                </a:cubicBezTo>
                <a:cubicBezTo>
                  <a:pt x="1913540" y="1348300"/>
                  <a:pt x="1895749" y="1370360"/>
                  <a:pt x="1937657" y="1328452"/>
                </a:cubicBezTo>
                <a:cubicBezTo>
                  <a:pt x="1941286" y="1317566"/>
                  <a:pt x="1942970" y="1305826"/>
                  <a:pt x="1948543" y="1295795"/>
                </a:cubicBezTo>
                <a:cubicBezTo>
                  <a:pt x="1961250" y="1272922"/>
                  <a:pt x="1992086" y="1230481"/>
                  <a:pt x="1992086" y="1230481"/>
                </a:cubicBezTo>
                <a:cubicBezTo>
                  <a:pt x="1999343" y="1208709"/>
                  <a:pt x="2001127" y="1184261"/>
                  <a:pt x="2013857" y="1165166"/>
                </a:cubicBezTo>
                <a:cubicBezTo>
                  <a:pt x="2021114" y="1154280"/>
                  <a:pt x="2030315" y="1144464"/>
                  <a:pt x="2035628" y="1132509"/>
                </a:cubicBezTo>
                <a:cubicBezTo>
                  <a:pt x="2087445" y="1015921"/>
                  <a:pt x="2029901" y="1108445"/>
                  <a:pt x="2079171" y="1034538"/>
                </a:cubicBezTo>
                <a:cubicBezTo>
                  <a:pt x="2087751" y="1000220"/>
                  <a:pt x="2089229" y="989575"/>
                  <a:pt x="2100943" y="958338"/>
                </a:cubicBezTo>
                <a:cubicBezTo>
                  <a:pt x="2107804" y="940042"/>
                  <a:pt x="2116535" y="922447"/>
                  <a:pt x="2122714" y="903909"/>
                </a:cubicBezTo>
                <a:cubicBezTo>
                  <a:pt x="2152355" y="814984"/>
                  <a:pt x="2110836" y="905895"/>
                  <a:pt x="2155371" y="816824"/>
                </a:cubicBezTo>
                <a:cubicBezTo>
                  <a:pt x="2151743" y="776910"/>
                  <a:pt x="2151451" y="736550"/>
                  <a:pt x="2144486" y="697081"/>
                </a:cubicBezTo>
                <a:cubicBezTo>
                  <a:pt x="2140498" y="674481"/>
                  <a:pt x="2126487" y="654403"/>
                  <a:pt x="2122714" y="631766"/>
                </a:cubicBezTo>
                <a:cubicBezTo>
                  <a:pt x="2119085" y="609995"/>
                  <a:pt x="2118808" y="587391"/>
                  <a:pt x="2111828" y="566452"/>
                </a:cubicBezTo>
                <a:cubicBezTo>
                  <a:pt x="2100534" y="532571"/>
                  <a:pt x="2072038" y="522408"/>
                  <a:pt x="2046514" y="501138"/>
                </a:cubicBezTo>
                <a:cubicBezTo>
                  <a:pt x="2038630" y="494568"/>
                  <a:pt x="2032000" y="486623"/>
                  <a:pt x="2024743" y="479366"/>
                </a:cubicBezTo>
                <a:cubicBezTo>
                  <a:pt x="2008641" y="431060"/>
                  <a:pt x="2022213" y="451122"/>
                  <a:pt x="1970314" y="414052"/>
                </a:cubicBezTo>
                <a:cubicBezTo>
                  <a:pt x="1959668" y="406448"/>
                  <a:pt x="1937657" y="392281"/>
                  <a:pt x="1937657" y="392281"/>
                </a:cubicBez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/>
            <a:endParaRPr lang="th-TH" sz="1620">
              <a:solidFill>
                <a:prstClr val="white"/>
              </a:solidFill>
              <a:latin typeface="Calibri"/>
              <a:cs typeface="Cordia New" panose="020B0304020202020204" pitchFamily="34" charset="-34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84" b="100000" l="297" r="997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200" y="4400369"/>
            <a:ext cx="1259460" cy="125946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2205025" y="614752"/>
            <a:ext cx="4795525" cy="5362086"/>
            <a:chOff x="1920776" y="769494"/>
            <a:chExt cx="5328361" cy="5957873"/>
          </a:xfrm>
        </p:grpSpPr>
        <p:sp>
          <p:nvSpPr>
            <p:cNvPr id="5" name="Freeform 4"/>
            <p:cNvSpPr/>
            <p:nvPr/>
          </p:nvSpPr>
          <p:spPr>
            <a:xfrm>
              <a:off x="4092213" y="3559986"/>
              <a:ext cx="2731762" cy="2752677"/>
            </a:xfrm>
            <a:custGeom>
              <a:avLst/>
              <a:gdLst>
                <a:gd name="connsiteX0" fmla="*/ 1986391 w 2798505"/>
                <a:gd name="connsiteY0" fmla="*/ 446189 h 2798505"/>
                <a:gd name="connsiteX1" fmla="*/ 2204070 w 2798505"/>
                <a:gd name="connsiteY1" fmla="*/ 263525 h 2798505"/>
                <a:gd name="connsiteX2" fmla="*/ 2377971 w 2798505"/>
                <a:gd name="connsiteY2" fmla="*/ 409445 h 2798505"/>
                <a:gd name="connsiteX3" fmla="*/ 2235881 w 2798505"/>
                <a:gd name="connsiteY3" fmla="*/ 655536 h 2798505"/>
                <a:gd name="connsiteX4" fmla="*/ 2461644 w 2798505"/>
                <a:gd name="connsiteY4" fmla="*/ 1046568 h 2798505"/>
                <a:gd name="connsiteX5" fmla="*/ 2745810 w 2798505"/>
                <a:gd name="connsiteY5" fmla="*/ 1046562 h 2798505"/>
                <a:gd name="connsiteX6" fmla="*/ 2785230 w 2798505"/>
                <a:gd name="connsiteY6" fmla="*/ 1270124 h 2798505"/>
                <a:gd name="connsiteX7" fmla="*/ 2518199 w 2798505"/>
                <a:gd name="connsiteY7" fmla="*/ 1367307 h 2798505"/>
                <a:gd name="connsiteX8" fmla="*/ 2439792 w 2798505"/>
                <a:gd name="connsiteY8" fmla="*/ 1811973 h 2798505"/>
                <a:gd name="connsiteX9" fmla="*/ 2657481 w 2798505"/>
                <a:gd name="connsiteY9" fmla="*/ 1994626 h 2798505"/>
                <a:gd name="connsiteX10" fmla="*/ 2543975 w 2798505"/>
                <a:gd name="connsiteY10" fmla="*/ 2191223 h 2798505"/>
                <a:gd name="connsiteX11" fmla="*/ 2276949 w 2798505"/>
                <a:gd name="connsiteY11" fmla="*/ 2094026 h 2798505"/>
                <a:gd name="connsiteX12" fmla="*/ 1931060 w 2798505"/>
                <a:gd name="connsiteY12" fmla="*/ 2384261 h 2798505"/>
                <a:gd name="connsiteX13" fmla="*/ 1980413 w 2798505"/>
                <a:gd name="connsiteY13" fmla="*/ 2664109 h 2798505"/>
                <a:gd name="connsiteX14" fmla="*/ 1767092 w 2798505"/>
                <a:gd name="connsiteY14" fmla="*/ 2741751 h 2798505"/>
                <a:gd name="connsiteX15" fmla="*/ 1625015 w 2798505"/>
                <a:gd name="connsiteY15" fmla="*/ 2495652 h 2798505"/>
                <a:gd name="connsiteX16" fmla="*/ 1173490 w 2798505"/>
                <a:gd name="connsiteY16" fmla="*/ 2495652 h 2798505"/>
                <a:gd name="connsiteX17" fmla="*/ 1031413 w 2798505"/>
                <a:gd name="connsiteY17" fmla="*/ 2741751 h 2798505"/>
                <a:gd name="connsiteX18" fmla="*/ 818092 w 2798505"/>
                <a:gd name="connsiteY18" fmla="*/ 2664109 h 2798505"/>
                <a:gd name="connsiteX19" fmla="*/ 867445 w 2798505"/>
                <a:gd name="connsiteY19" fmla="*/ 2384261 h 2798505"/>
                <a:gd name="connsiteX20" fmla="*/ 521556 w 2798505"/>
                <a:gd name="connsiteY20" fmla="*/ 2094026 h 2798505"/>
                <a:gd name="connsiteX21" fmla="*/ 254530 w 2798505"/>
                <a:gd name="connsiteY21" fmla="*/ 2191223 h 2798505"/>
                <a:gd name="connsiteX22" fmla="*/ 141024 w 2798505"/>
                <a:gd name="connsiteY22" fmla="*/ 1994626 h 2798505"/>
                <a:gd name="connsiteX23" fmla="*/ 358713 w 2798505"/>
                <a:gd name="connsiteY23" fmla="*/ 1811973 h 2798505"/>
                <a:gd name="connsiteX24" fmla="*/ 280306 w 2798505"/>
                <a:gd name="connsiteY24" fmla="*/ 1367307 h 2798505"/>
                <a:gd name="connsiteX25" fmla="*/ 13275 w 2798505"/>
                <a:gd name="connsiteY25" fmla="*/ 1270124 h 2798505"/>
                <a:gd name="connsiteX26" fmla="*/ 52695 w 2798505"/>
                <a:gd name="connsiteY26" fmla="*/ 1046562 h 2798505"/>
                <a:gd name="connsiteX27" fmla="*/ 336861 w 2798505"/>
                <a:gd name="connsiteY27" fmla="*/ 1046569 h 2798505"/>
                <a:gd name="connsiteX28" fmla="*/ 562624 w 2798505"/>
                <a:gd name="connsiteY28" fmla="*/ 655536 h 2798505"/>
                <a:gd name="connsiteX29" fmla="*/ 420534 w 2798505"/>
                <a:gd name="connsiteY29" fmla="*/ 409445 h 2798505"/>
                <a:gd name="connsiteX30" fmla="*/ 594435 w 2798505"/>
                <a:gd name="connsiteY30" fmla="*/ 263525 h 2798505"/>
                <a:gd name="connsiteX31" fmla="*/ 812114 w 2798505"/>
                <a:gd name="connsiteY31" fmla="*/ 446189 h 2798505"/>
                <a:gd name="connsiteX32" fmla="*/ 1236409 w 2798505"/>
                <a:gd name="connsiteY32" fmla="*/ 291758 h 2798505"/>
                <a:gd name="connsiteX33" fmla="*/ 1285747 w 2798505"/>
                <a:gd name="connsiteY33" fmla="*/ 11908 h 2798505"/>
                <a:gd name="connsiteX34" fmla="*/ 1512758 w 2798505"/>
                <a:gd name="connsiteY34" fmla="*/ 11908 h 2798505"/>
                <a:gd name="connsiteX35" fmla="*/ 1562096 w 2798505"/>
                <a:gd name="connsiteY35" fmla="*/ 291759 h 2798505"/>
                <a:gd name="connsiteX36" fmla="*/ 1986391 w 2798505"/>
                <a:gd name="connsiteY36" fmla="*/ 446190 h 2798505"/>
                <a:gd name="connsiteX37" fmla="*/ 1986391 w 2798505"/>
                <a:gd name="connsiteY37" fmla="*/ 446189 h 2798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798505" h="2798505">
                  <a:moveTo>
                    <a:pt x="1986391" y="446189"/>
                  </a:moveTo>
                  <a:lnTo>
                    <a:pt x="2204070" y="263525"/>
                  </a:lnTo>
                  <a:lnTo>
                    <a:pt x="2377971" y="409445"/>
                  </a:lnTo>
                  <a:lnTo>
                    <a:pt x="2235881" y="655536"/>
                  </a:lnTo>
                  <a:cubicBezTo>
                    <a:pt x="2336915" y="769192"/>
                    <a:pt x="2413732" y="902242"/>
                    <a:pt x="2461644" y="1046568"/>
                  </a:cubicBezTo>
                  <a:lnTo>
                    <a:pt x="2745810" y="1046562"/>
                  </a:lnTo>
                  <a:lnTo>
                    <a:pt x="2785230" y="1270124"/>
                  </a:lnTo>
                  <a:lnTo>
                    <a:pt x="2518199" y="1367307"/>
                  </a:lnTo>
                  <a:cubicBezTo>
                    <a:pt x="2522539" y="1519316"/>
                    <a:pt x="2495861" y="1670615"/>
                    <a:pt x="2439792" y="1811973"/>
                  </a:cubicBezTo>
                  <a:lnTo>
                    <a:pt x="2657481" y="1994626"/>
                  </a:lnTo>
                  <a:lnTo>
                    <a:pt x="2543975" y="2191223"/>
                  </a:lnTo>
                  <a:lnTo>
                    <a:pt x="2276949" y="2094026"/>
                  </a:lnTo>
                  <a:cubicBezTo>
                    <a:pt x="2182564" y="2213261"/>
                    <a:pt x="2064874" y="2312015"/>
                    <a:pt x="1931060" y="2384261"/>
                  </a:cubicBezTo>
                  <a:lnTo>
                    <a:pt x="1980413" y="2664109"/>
                  </a:lnTo>
                  <a:lnTo>
                    <a:pt x="1767092" y="2741751"/>
                  </a:lnTo>
                  <a:lnTo>
                    <a:pt x="1625015" y="2495652"/>
                  </a:lnTo>
                  <a:cubicBezTo>
                    <a:pt x="1476069" y="2526322"/>
                    <a:pt x="1322436" y="2526322"/>
                    <a:pt x="1173490" y="2495652"/>
                  </a:cubicBezTo>
                  <a:lnTo>
                    <a:pt x="1031413" y="2741751"/>
                  </a:lnTo>
                  <a:lnTo>
                    <a:pt x="818092" y="2664109"/>
                  </a:lnTo>
                  <a:lnTo>
                    <a:pt x="867445" y="2384261"/>
                  </a:lnTo>
                  <a:cubicBezTo>
                    <a:pt x="733631" y="2312015"/>
                    <a:pt x="615941" y="2213261"/>
                    <a:pt x="521556" y="2094026"/>
                  </a:cubicBezTo>
                  <a:lnTo>
                    <a:pt x="254530" y="2191223"/>
                  </a:lnTo>
                  <a:lnTo>
                    <a:pt x="141024" y="1994626"/>
                  </a:lnTo>
                  <a:lnTo>
                    <a:pt x="358713" y="1811973"/>
                  </a:lnTo>
                  <a:cubicBezTo>
                    <a:pt x="302645" y="1670616"/>
                    <a:pt x="275967" y="1519316"/>
                    <a:pt x="280306" y="1367307"/>
                  </a:cubicBezTo>
                  <a:lnTo>
                    <a:pt x="13275" y="1270124"/>
                  </a:lnTo>
                  <a:lnTo>
                    <a:pt x="52695" y="1046562"/>
                  </a:lnTo>
                  <a:lnTo>
                    <a:pt x="336861" y="1046569"/>
                  </a:lnTo>
                  <a:cubicBezTo>
                    <a:pt x="384773" y="902243"/>
                    <a:pt x="461590" y="769193"/>
                    <a:pt x="562624" y="655536"/>
                  </a:cubicBezTo>
                  <a:lnTo>
                    <a:pt x="420534" y="409445"/>
                  </a:lnTo>
                  <a:lnTo>
                    <a:pt x="594435" y="263525"/>
                  </a:lnTo>
                  <a:lnTo>
                    <a:pt x="812114" y="446189"/>
                  </a:lnTo>
                  <a:cubicBezTo>
                    <a:pt x="941588" y="366426"/>
                    <a:pt x="1085956" y="313880"/>
                    <a:pt x="1236409" y="291758"/>
                  </a:cubicBezTo>
                  <a:lnTo>
                    <a:pt x="1285747" y="11908"/>
                  </a:lnTo>
                  <a:lnTo>
                    <a:pt x="1512758" y="11908"/>
                  </a:lnTo>
                  <a:lnTo>
                    <a:pt x="1562096" y="291759"/>
                  </a:lnTo>
                  <a:cubicBezTo>
                    <a:pt x="1712549" y="313881"/>
                    <a:pt x="1856917" y="366427"/>
                    <a:pt x="1986391" y="446190"/>
                  </a:cubicBezTo>
                  <a:lnTo>
                    <a:pt x="1986391" y="446189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2938" tIns="626558" rIns="542938" bIns="670607" numCol="1" spcCol="1270" anchor="ctr" anchorCtr="0">
              <a:noAutofit/>
            </a:bodyPr>
            <a:lstStyle/>
            <a:p>
              <a:pPr algn="ctr" defTabSz="128016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Innovation</a:t>
              </a:r>
              <a:endParaRPr lang="th-TH" sz="1800" dirty="0">
                <a:solidFill>
                  <a:prstClr val="white"/>
                </a:solidFill>
                <a:latin typeface="Times New Roman" panose="02020603050405020304" pitchFamily="18" charset="0"/>
                <a:cs typeface="ThaiSans Neue SemBd" pitchFamily="50" charset="-34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3468319" y="1119816"/>
              <a:ext cx="2442333" cy="2442333"/>
            </a:xfrm>
            <a:custGeom>
              <a:avLst/>
              <a:gdLst>
                <a:gd name="connsiteX0" fmla="*/ 1492120 w 1994155"/>
                <a:gd name="connsiteY0" fmla="*/ 505069 h 1994155"/>
                <a:gd name="connsiteX1" fmla="*/ 1786326 w 1994155"/>
                <a:gd name="connsiteY1" fmla="*/ 416401 h 1994155"/>
                <a:gd name="connsiteX2" fmla="*/ 1894582 w 1994155"/>
                <a:gd name="connsiteY2" fmla="*/ 603907 h 1994155"/>
                <a:gd name="connsiteX3" fmla="*/ 1670691 w 1994155"/>
                <a:gd name="connsiteY3" fmla="*/ 814362 h 1994155"/>
                <a:gd name="connsiteX4" fmla="*/ 1670691 w 1994155"/>
                <a:gd name="connsiteY4" fmla="*/ 1179793 h 1994155"/>
                <a:gd name="connsiteX5" fmla="*/ 1894582 w 1994155"/>
                <a:gd name="connsiteY5" fmla="*/ 1390248 h 1994155"/>
                <a:gd name="connsiteX6" fmla="*/ 1786326 w 1994155"/>
                <a:gd name="connsiteY6" fmla="*/ 1577754 h 1994155"/>
                <a:gd name="connsiteX7" fmla="*/ 1492120 w 1994155"/>
                <a:gd name="connsiteY7" fmla="*/ 1489086 h 1994155"/>
                <a:gd name="connsiteX8" fmla="*/ 1175648 w 1994155"/>
                <a:gd name="connsiteY8" fmla="*/ 1671801 h 1994155"/>
                <a:gd name="connsiteX9" fmla="*/ 1105334 w 1994155"/>
                <a:gd name="connsiteY9" fmla="*/ 1970925 h 1994155"/>
                <a:gd name="connsiteX10" fmla="*/ 888821 w 1994155"/>
                <a:gd name="connsiteY10" fmla="*/ 1970925 h 1994155"/>
                <a:gd name="connsiteX11" fmla="*/ 818507 w 1994155"/>
                <a:gd name="connsiteY11" fmla="*/ 1671802 h 1994155"/>
                <a:gd name="connsiteX12" fmla="*/ 502035 w 1994155"/>
                <a:gd name="connsiteY12" fmla="*/ 1489087 h 1994155"/>
                <a:gd name="connsiteX13" fmla="*/ 207829 w 1994155"/>
                <a:gd name="connsiteY13" fmla="*/ 1577754 h 1994155"/>
                <a:gd name="connsiteX14" fmla="*/ 99573 w 1994155"/>
                <a:gd name="connsiteY14" fmla="*/ 1390248 h 1994155"/>
                <a:gd name="connsiteX15" fmla="*/ 323464 w 1994155"/>
                <a:gd name="connsiteY15" fmla="*/ 1179793 h 1994155"/>
                <a:gd name="connsiteX16" fmla="*/ 323464 w 1994155"/>
                <a:gd name="connsiteY16" fmla="*/ 814362 h 1994155"/>
                <a:gd name="connsiteX17" fmla="*/ 99573 w 1994155"/>
                <a:gd name="connsiteY17" fmla="*/ 603907 h 1994155"/>
                <a:gd name="connsiteX18" fmla="*/ 207829 w 1994155"/>
                <a:gd name="connsiteY18" fmla="*/ 416401 h 1994155"/>
                <a:gd name="connsiteX19" fmla="*/ 502035 w 1994155"/>
                <a:gd name="connsiteY19" fmla="*/ 505069 h 1994155"/>
                <a:gd name="connsiteX20" fmla="*/ 818507 w 1994155"/>
                <a:gd name="connsiteY20" fmla="*/ 322354 h 1994155"/>
                <a:gd name="connsiteX21" fmla="*/ 888821 w 1994155"/>
                <a:gd name="connsiteY21" fmla="*/ 23230 h 1994155"/>
                <a:gd name="connsiteX22" fmla="*/ 1105334 w 1994155"/>
                <a:gd name="connsiteY22" fmla="*/ 23230 h 1994155"/>
                <a:gd name="connsiteX23" fmla="*/ 1175648 w 1994155"/>
                <a:gd name="connsiteY23" fmla="*/ 322353 h 1994155"/>
                <a:gd name="connsiteX24" fmla="*/ 1492120 w 1994155"/>
                <a:gd name="connsiteY24" fmla="*/ 505068 h 1994155"/>
                <a:gd name="connsiteX25" fmla="*/ 1492120 w 1994155"/>
                <a:gd name="connsiteY25" fmla="*/ 505069 h 1994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994155" h="1994155">
                  <a:moveTo>
                    <a:pt x="1283531" y="504428"/>
                  </a:moveTo>
                  <a:lnTo>
                    <a:pt x="1496826" y="372325"/>
                  </a:lnTo>
                  <a:lnTo>
                    <a:pt x="1621830" y="497329"/>
                  </a:lnTo>
                  <a:lnTo>
                    <a:pt x="1489727" y="710623"/>
                  </a:lnTo>
                  <a:cubicBezTo>
                    <a:pt x="1540607" y="798129"/>
                    <a:pt x="1567262" y="897607"/>
                    <a:pt x="1566952" y="998829"/>
                  </a:cubicBezTo>
                  <a:lnTo>
                    <a:pt x="1788003" y="1117496"/>
                  </a:lnTo>
                  <a:lnTo>
                    <a:pt x="1742249" y="1288255"/>
                  </a:lnTo>
                  <a:lnTo>
                    <a:pt x="1491478" y="1280497"/>
                  </a:lnTo>
                  <a:cubicBezTo>
                    <a:pt x="1441137" y="1368314"/>
                    <a:pt x="1368313" y="1441137"/>
                    <a:pt x="1280497" y="1491478"/>
                  </a:cubicBezTo>
                  <a:lnTo>
                    <a:pt x="1288255" y="1742249"/>
                  </a:lnTo>
                  <a:lnTo>
                    <a:pt x="1117496" y="1788003"/>
                  </a:lnTo>
                  <a:lnTo>
                    <a:pt x="998829" y="1566952"/>
                  </a:lnTo>
                  <a:cubicBezTo>
                    <a:pt x="897607" y="1567263"/>
                    <a:pt x="798129" y="1540608"/>
                    <a:pt x="710624" y="1489728"/>
                  </a:cubicBezTo>
                  <a:lnTo>
                    <a:pt x="497329" y="1621830"/>
                  </a:lnTo>
                  <a:lnTo>
                    <a:pt x="372325" y="1496826"/>
                  </a:lnTo>
                  <a:lnTo>
                    <a:pt x="504428" y="1283532"/>
                  </a:lnTo>
                  <a:cubicBezTo>
                    <a:pt x="453548" y="1196026"/>
                    <a:pt x="426893" y="1096548"/>
                    <a:pt x="427203" y="995326"/>
                  </a:cubicBezTo>
                  <a:lnTo>
                    <a:pt x="206152" y="876659"/>
                  </a:lnTo>
                  <a:lnTo>
                    <a:pt x="251906" y="705900"/>
                  </a:lnTo>
                  <a:lnTo>
                    <a:pt x="502677" y="713658"/>
                  </a:lnTo>
                  <a:cubicBezTo>
                    <a:pt x="553018" y="625841"/>
                    <a:pt x="625842" y="553018"/>
                    <a:pt x="713658" y="502677"/>
                  </a:cubicBezTo>
                  <a:lnTo>
                    <a:pt x="705900" y="251906"/>
                  </a:lnTo>
                  <a:lnTo>
                    <a:pt x="876659" y="206152"/>
                  </a:lnTo>
                  <a:lnTo>
                    <a:pt x="995326" y="427203"/>
                  </a:lnTo>
                  <a:cubicBezTo>
                    <a:pt x="1096548" y="426892"/>
                    <a:pt x="1196026" y="453547"/>
                    <a:pt x="1283531" y="504427"/>
                  </a:cubicBezTo>
                  <a:lnTo>
                    <a:pt x="1283531" y="504428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7324" tIns="627323" rIns="627323" bIns="627324" numCol="1" spcCol="1270" anchor="ctr" anchorCtr="0">
              <a:noAutofit/>
            </a:bodyPr>
            <a:lstStyle/>
            <a:p>
              <a:pPr algn="ctr" defTabSz="112014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Research</a:t>
              </a:r>
              <a:endParaRPr lang="th-TH" sz="1800" dirty="0">
                <a:solidFill>
                  <a:prstClr val="white"/>
                </a:solidFill>
                <a:latin typeface="Times New Roman" panose="02020603050405020304" pitchFamily="18" charset="0"/>
                <a:cs typeface="ThaiSans Neue SemBd" pitchFamily="50" charset="-34"/>
              </a:endParaRPr>
            </a:p>
          </p:txBody>
        </p:sp>
        <p:sp>
          <p:nvSpPr>
            <p:cNvPr id="11" name="Circular Arrow 10"/>
            <p:cNvSpPr/>
            <p:nvPr/>
          </p:nvSpPr>
          <p:spPr>
            <a:xfrm>
              <a:off x="3667051" y="3145281"/>
              <a:ext cx="3582086" cy="3582086"/>
            </a:xfrm>
            <a:prstGeom prst="circularArrow">
              <a:avLst>
                <a:gd name="adj1" fmla="val 4687"/>
                <a:gd name="adj2" fmla="val 299029"/>
                <a:gd name="adj3" fmla="val 2534048"/>
                <a:gd name="adj4" fmla="val 16628411"/>
                <a:gd name="adj5" fmla="val 5469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Shape 11"/>
            <p:cNvSpPr/>
            <p:nvPr/>
          </p:nvSpPr>
          <p:spPr>
            <a:xfrm>
              <a:off x="1920776" y="2172563"/>
              <a:ext cx="2602609" cy="2602609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ircular Arrow 12"/>
            <p:cNvSpPr/>
            <p:nvPr/>
          </p:nvSpPr>
          <p:spPr>
            <a:xfrm>
              <a:off x="3286416" y="769494"/>
              <a:ext cx="2806137" cy="2806137"/>
            </a:xfrm>
            <a:prstGeom prst="circularArrow">
              <a:avLst>
                <a:gd name="adj1" fmla="val 5984"/>
                <a:gd name="adj2" fmla="val 461692"/>
                <a:gd name="adj3" fmla="val 13313824"/>
                <a:gd name="adj4" fmla="val 10288699"/>
                <a:gd name="adj5" fmla="val 6981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2247281" y="2614258"/>
              <a:ext cx="2395719" cy="2395719"/>
            </a:xfrm>
            <a:custGeom>
              <a:avLst/>
              <a:gdLst>
                <a:gd name="connsiteX0" fmla="*/ 1522889 w 2035276"/>
                <a:gd name="connsiteY0" fmla="*/ 515484 h 2035276"/>
                <a:gd name="connsiteX1" fmla="*/ 1823161 w 2035276"/>
                <a:gd name="connsiteY1" fmla="*/ 424987 h 2035276"/>
                <a:gd name="connsiteX2" fmla="*/ 1933650 w 2035276"/>
                <a:gd name="connsiteY2" fmla="*/ 616360 h 2035276"/>
                <a:gd name="connsiteX3" fmla="*/ 1705142 w 2035276"/>
                <a:gd name="connsiteY3" fmla="*/ 831155 h 2035276"/>
                <a:gd name="connsiteX4" fmla="*/ 1705142 w 2035276"/>
                <a:gd name="connsiteY4" fmla="*/ 1204122 h 2035276"/>
                <a:gd name="connsiteX5" fmla="*/ 1933650 w 2035276"/>
                <a:gd name="connsiteY5" fmla="*/ 1418916 h 2035276"/>
                <a:gd name="connsiteX6" fmla="*/ 1823161 w 2035276"/>
                <a:gd name="connsiteY6" fmla="*/ 1610289 h 2035276"/>
                <a:gd name="connsiteX7" fmla="*/ 1522889 w 2035276"/>
                <a:gd name="connsiteY7" fmla="*/ 1519792 h 2035276"/>
                <a:gd name="connsiteX8" fmla="*/ 1199890 w 2035276"/>
                <a:gd name="connsiteY8" fmla="*/ 1706275 h 2035276"/>
                <a:gd name="connsiteX9" fmla="*/ 1128127 w 2035276"/>
                <a:gd name="connsiteY9" fmla="*/ 2011567 h 2035276"/>
                <a:gd name="connsiteX10" fmla="*/ 907149 w 2035276"/>
                <a:gd name="connsiteY10" fmla="*/ 2011567 h 2035276"/>
                <a:gd name="connsiteX11" fmla="*/ 835385 w 2035276"/>
                <a:gd name="connsiteY11" fmla="*/ 1706275 h 2035276"/>
                <a:gd name="connsiteX12" fmla="*/ 512386 w 2035276"/>
                <a:gd name="connsiteY12" fmla="*/ 1519792 h 2035276"/>
                <a:gd name="connsiteX13" fmla="*/ 212115 w 2035276"/>
                <a:gd name="connsiteY13" fmla="*/ 1610289 h 2035276"/>
                <a:gd name="connsiteX14" fmla="*/ 101626 w 2035276"/>
                <a:gd name="connsiteY14" fmla="*/ 1418916 h 2035276"/>
                <a:gd name="connsiteX15" fmla="*/ 330134 w 2035276"/>
                <a:gd name="connsiteY15" fmla="*/ 1204121 h 2035276"/>
                <a:gd name="connsiteX16" fmla="*/ 330134 w 2035276"/>
                <a:gd name="connsiteY16" fmla="*/ 831154 h 2035276"/>
                <a:gd name="connsiteX17" fmla="*/ 101626 w 2035276"/>
                <a:gd name="connsiteY17" fmla="*/ 616360 h 2035276"/>
                <a:gd name="connsiteX18" fmla="*/ 212115 w 2035276"/>
                <a:gd name="connsiteY18" fmla="*/ 424987 h 2035276"/>
                <a:gd name="connsiteX19" fmla="*/ 512387 w 2035276"/>
                <a:gd name="connsiteY19" fmla="*/ 515484 h 2035276"/>
                <a:gd name="connsiteX20" fmla="*/ 835386 w 2035276"/>
                <a:gd name="connsiteY20" fmla="*/ 329001 h 2035276"/>
                <a:gd name="connsiteX21" fmla="*/ 907149 w 2035276"/>
                <a:gd name="connsiteY21" fmla="*/ 23709 h 2035276"/>
                <a:gd name="connsiteX22" fmla="*/ 1128127 w 2035276"/>
                <a:gd name="connsiteY22" fmla="*/ 23709 h 2035276"/>
                <a:gd name="connsiteX23" fmla="*/ 1199891 w 2035276"/>
                <a:gd name="connsiteY23" fmla="*/ 329001 h 2035276"/>
                <a:gd name="connsiteX24" fmla="*/ 1522890 w 2035276"/>
                <a:gd name="connsiteY24" fmla="*/ 515484 h 2035276"/>
                <a:gd name="connsiteX25" fmla="*/ 1522889 w 2035276"/>
                <a:gd name="connsiteY25" fmla="*/ 515484 h 2035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35276" h="2035276">
                  <a:moveTo>
                    <a:pt x="1522889" y="515484"/>
                  </a:moveTo>
                  <a:lnTo>
                    <a:pt x="1823161" y="424987"/>
                  </a:lnTo>
                  <a:lnTo>
                    <a:pt x="1933650" y="616360"/>
                  </a:lnTo>
                  <a:lnTo>
                    <a:pt x="1705142" y="831155"/>
                  </a:lnTo>
                  <a:cubicBezTo>
                    <a:pt x="1738266" y="953271"/>
                    <a:pt x="1738266" y="1082006"/>
                    <a:pt x="1705142" y="1204122"/>
                  </a:cubicBezTo>
                  <a:lnTo>
                    <a:pt x="1933650" y="1418916"/>
                  </a:lnTo>
                  <a:lnTo>
                    <a:pt x="1823161" y="1610289"/>
                  </a:lnTo>
                  <a:lnTo>
                    <a:pt x="1522889" y="1519792"/>
                  </a:lnTo>
                  <a:cubicBezTo>
                    <a:pt x="1433695" y="1609536"/>
                    <a:pt x="1322208" y="1673903"/>
                    <a:pt x="1199890" y="1706275"/>
                  </a:cubicBezTo>
                  <a:lnTo>
                    <a:pt x="1128127" y="2011567"/>
                  </a:lnTo>
                  <a:lnTo>
                    <a:pt x="907149" y="2011567"/>
                  </a:lnTo>
                  <a:lnTo>
                    <a:pt x="835385" y="1706275"/>
                  </a:lnTo>
                  <a:cubicBezTo>
                    <a:pt x="713068" y="1673903"/>
                    <a:pt x="601580" y="1609535"/>
                    <a:pt x="512386" y="1519792"/>
                  </a:cubicBezTo>
                  <a:lnTo>
                    <a:pt x="212115" y="1610289"/>
                  </a:lnTo>
                  <a:lnTo>
                    <a:pt x="101626" y="1418916"/>
                  </a:lnTo>
                  <a:lnTo>
                    <a:pt x="330134" y="1204121"/>
                  </a:lnTo>
                  <a:cubicBezTo>
                    <a:pt x="297010" y="1082005"/>
                    <a:pt x="297010" y="953270"/>
                    <a:pt x="330134" y="831154"/>
                  </a:cubicBezTo>
                  <a:lnTo>
                    <a:pt x="101626" y="616360"/>
                  </a:lnTo>
                  <a:lnTo>
                    <a:pt x="212115" y="424987"/>
                  </a:lnTo>
                  <a:lnTo>
                    <a:pt x="512387" y="515484"/>
                  </a:lnTo>
                  <a:cubicBezTo>
                    <a:pt x="601581" y="425740"/>
                    <a:pt x="713068" y="361373"/>
                    <a:pt x="835386" y="329001"/>
                  </a:cubicBezTo>
                  <a:lnTo>
                    <a:pt x="907149" y="23709"/>
                  </a:lnTo>
                  <a:lnTo>
                    <a:pt x="1128127" y="23709"/>
                  </a:lnTo>
                  <a:lnTo>
                    <a:pt x="1199891" y="329001"/>
                  </a:lnTo>
                  <a:cubicBezTo>
                    <a:pt x="1322208" y="361373"/>
                    <a:pt x="1433696" y="425741"/>
                    <a:pt x="1522890" y="515484"/>
                  </a:cubicBezTo>
                  <a:lnTo>
                    <a:pt x="1522889" y="515484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79436" tIns="482224" rIns="479436" bIns="482224" numCol="1" spcCol="1270" anchor="ctr" anchorCtr="0">
              <a:noAutofit/>
            </a:bodyPr>
            <a:lstStyle/>
            <a:p>
              <a:pPr algn="ctr" defTabSz="64008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Science and Technology</a:t>
              </a:r>
              <a:endParaRPr lang="th-TH" sz="1800" dirty="0">
                <a:solidFill>
                  <a:prstClr val="white"/>
                </a:solidFill>
                <a:latin typeface="Times New Roman" panose="02020603050405020304" pitchFamily="18" charset="0"/>
                <a:cs typeface="ThaiSans Neue SemBd" pitchFamily="50" charset="-34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336389" y="2674612"/>
            <a:ext cx="137643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2960"/>
            <a:r>
              <a:rPr lang="en-US" sz="1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Organizations</a:t>
            </a:r>
            <a:endParaRPr lang="th-TH" sz="1500" dirty="0">
              <a:solidFill>
                <a:srgbClr val="C00000"/>
              </a:solidFill>
              <a:latin typeface="Times New Roman" panose="02020603050405020304" pitchFamily="18" charset="0"/>
              <a:cs typeface="ThaiSans Neue SemBd" pitchFamily="50" charset="-34"/>
            </a:endParaRP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1953127742"/>
              </p:ext>
            </p:extLst>
          </p:nvPr>
        </p:nvGraphicFramePr>
        <p:xfrm>
          <a:off x="5123718" y="236668"/>
          <a:ext cx="3989802" cy="293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8831109" y="790141"/>
            <a:ext cx="745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2960"/>
            <a:r>
              <a:rPr lang="en-US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outcome</a:t>
            </a:r>
            <a:endParaRPr lang="th-TH" sz="1200" dirty="0">
              <a:solidFill>
                <a:srgbClr val="C00000"/>
              </a:solidFill>
              <a:latin typeface="Times New Roman" panose="02020603050405020304" pitchFamily="18" charset="0"/>
              <a:cs typeface="ThaiSans Neue SemBd" pitchFamily="50" charset="-34"/>
            </a:endParaRPr>
          </a:p>
        </p:txBody>
      </p:sp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3719804891"/>
              </p:ext>
            </p:extLst>
          </p:nvPr>
        </p:nvGraphicFramePr>
        <p:xfrm>
          <a:off x="7662124" y="2879312"/>
          <a:ext cx="2863175" cy="2051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7410689" y="4259192"/>
            <a:ext cx="99540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960"/>
            <a:r>
              <a:rPr lang="en-US" sz="1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Problems</a:t>
            </a:r>
            <a:endParaRPr lang="th-TH" sz="1500" dirty="0">
              <a:solidFill>
                <a:srgbClr val="C00000"/>
              </a:solidFill>
              <a:latin typeface="Times New Roman" panose="02020603050405020304" pitchFamily="18" charset="0"/>
              <a:cs typeface="ThaiSans Neue SemBd" pitchFamily="50" charset="-34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226" l="2449" r="975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117" y="893797"/>
            <a:ext cx="915407" cy="59615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350569" y="755936"/>
            <a:ext cx="60943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2960"/>
            <a:r>
              <a:rPr lang="en-US" sz="1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Laws</a:t>
            </a:r>
            <a:endParaRPr lang="th-TH" sz="1500" dirty="0">
              <a:solidFill>
                <a:srgbClr val="C00000"/>
              </a:solidFill>
              <a:latin typeface="Times New Roman" panose="02020603050405020304" pitchFamily="18" charset="0"/>
              <a:cs typeface="ThaiSans Neue SemBd" pitchFamily="50" charset="-34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7" t="11114" r="6367"/>
          <a:stretch/>
        </p:blipFill>
        <p:spPr>
          <a:xfrm>
            <a:off x="8540374" y="1177939"/>
            <a:ext cx="1249444" cy="1279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667" b="95667" l="4250" r="93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728" y="4223865"/>
            <a:ext cx="1655162" cy="1241372"/>
          </a:xfrm>
          <a:prstGeom prst="rect">
            <a:avLst/>
          </a:prstGeom>
        </p:spPr>
      </p:pic>
      <p:sp>
        <p:nvSpPr>
          <p:cNvPr id="69" name="Rectangle 68"/>
          <p:cNvSpPr/>
          <p:nvPr/>
        </p:nvSpPr>
        <p:spPr>
          <a:xfrm>
            <a:off x="1957150" y="5764981"/>
            <a:ext cx="80049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2960"/>
            <a:r>
              <a:rPr lang="en-US" sz="2000" b="1" dirty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Science, technology and research reform for innovation is the main driving force toward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Thailand 4.0</a:t>
            </a:r>
            <a:endParaRPr lang="th-TH" sz="2000" b="1" dirty="0">
              <a:solidFill>
                <a:srgbClr val="C00000"/>
              </a:solidFill>
              <a:latin typeface="Times New Roman" panose="02020603050405020304" pitchFamily="18" charset="0"/>
              <a:cs typeface="ThaiSans Neue SemBd" pitchFamily="50" charset="-34"/>
            </a:endParaRPr>
          </a:p>
        </p:txBody>
      </p:sp>
      <p:sp>
        <p:nvSpPr>
          <p:cNvPr id="30" name="Slide Number Placeholder 1">
            <a:extLst>
              <a:ext uri="{FF2B5EF4-FFF2-40B4-BE49-F238E27FC236}">
                <a16:creationId xmlns:a16="http://schemas.microsoft.com/office/drawing/2014/main" id="{2D7D13B9-DE5A-4F26-B7FE-E36C742B3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0" y="6478117"/>
            <a:ext cx="2468880" cy="365125"/>
          </a:xfrm>
        </p:spPr>
        <p:txBody>
          <a:bodyPr/>
          <a:lstStyle/>
          <a:p>
            <a:r>
              <a:rPr lang="en-US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40850153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9302" y="2187808"/>
            <a:ext cx="8169523" cy="16195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/>
            <a:endParaRPr lang="en-US" sz="162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2006517" y="5764166"/>
            <a:ext cx="8151851" cy="6420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/>
            <a:endParaRPr lang="en-US" sz="126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7" name="Title 1"/>
          <p:cNvSpPr txBox="1">
            <a:spLocks/>
          </p:cNvSpPr>
          <p:nvPr/>
        </p:nvSpPr>
        <p:spPr>
          <a:xfrm>
            <a:off x="3440203" y="144898"/>
            <a:ext cx="5625513" cy="4903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822960">
              <a:lnSpc>
                <a:spcPct val="100000"/>
              </a:lnSpc>
            </a:pPr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Framework for the 20-year National Research Strategy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2149339" y="5890300"/>
            <a:ext cx="1854697" cy="39451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22960">
              <a:lnSpc>
                <a:spcPts val="1440"/>
              </a:lnSpc>
            </a:pPr>
            <a:r>
              <a:rPr lang="en-US" sz="1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and innovation to find a solution to economic growth</a:t>
            </a:r>
            <a:endParaRPr lang="th-TH" sz="1000" dirty="0">
              <a:solidFill>
                <a:srgbClr val="FFFF00"/>
              </a:solidFill>
              <a:latin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5886384" y="5888196"/>
            <a:ext cx="2030315" cy="39451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22960"/>
            <a:r>
              <a:rPr lang="en-US" sz="1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and innovation to address the basic knowledge of the country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7957651" y="5875346"/>
            <a:ext cx="2167717" cy="39451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22960"/>
            <a:r>
              <a:rPr lang="en-US" sz="9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Personnel creation, ecology and a strong network of research and innovation development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4048519" y="5888197"/>
            <a:ext cx="1786862" cy="39451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22960">
              <a:lnSpc>
                <a:spcPts val="1440"/>
              </a:lnSpc>
            </a:pPr>
            <a:r>
              <a:rPr lang="en-US" sz="1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and innovation to deal with social challenges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076171" y="2218379"/>
            <a:ext cx="1670267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960">
              <a:lnSpc>
                <a:spcPct val="80000"/>
              </a:lnSpc>
            </a:pPr>
            <a:r>
              <a:rPr lang="en-US" sz="1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1</a:t>
            </a:r>
            <a:r>
              <a:rPr lang="th-TH" sz="1000" dirty="0">
                <a:solidFill>
                  <a:srgbClr val="003399"/>
                </a:solidFill>
                <a:latin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endParaRPr lang="en-US" sz="10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822960">
              <a:lnSpc>
                <a:spcPct val="80000"/>
              </a:lnSpc>
            </a:pPr>
            <a:r>
              <a:rPr lang="en-US" sz="1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(mid of 2017-2021)</a:t>
            </a:r>
            <a:endParaRPr lang="th-TH" sz="1000" dirty="0">
              <a:solidFill>
                <a:srgbClr val="003399"/>
              </a:solidFill>
              <a:latin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93250" y="1899322"/>
            <a:ext cx="65024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822960"/>
            <a:r>
              <a:rPr lang="en-US" sz="1300" b="1" u="sng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</a:t>
            </a:r>
          </a:p>
        </p:txBody>
      </p:sp>
      <p:sp>
        <p:nvSpPr>
          <p:cNvPr id="71" name="TextBox 4"/>
          <p:cNvSpPr txBox="1">
            <a:spLocks noChangeArrowheads="1"/>
          </p:cNvSpPr>
          <p:nvPr/>
        </p:nvSpPr>
        <p:spPr bwMode="auto">
          <a:xfrm>
            <a:off x="2200497" y="2584122"/>
            <a:ext cx="1889764" cy="36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82232" tIns="41117" rIns="82232" bIns="41117"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822031" eaLnBrk="1" hangingPunct="1"/>
            <a:r>
              <a:rPr lang="en-US" sz="1800" i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Thailand 3.0</a:t>
            </a:r>
            <a:endParaRPr lang="th-TH" sz="1800" i="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3" name="TextBox 4"/>
          <p:cNvSpPr txBox="1">
            <a:spLocks noChangeArrowheads="1"/>
          </p:cNvSpPr>
          <p:nvPr/>
        </p:nvSpPr>
        <p:spPr bwMode="auto">
          <a:xfrm>
            <a:off x="4548211" y="2596177"/>
            <a:ext cx="1928670" cy="36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82232" tIns="41117" rIns="82232" bIns="41117"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822031" eaLnBrk="1" hangingPunct="1"/>
            <a:r>
              <a:rPr lang="en-US" sz="1800" i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Thailand 4.0</a:t>
            </a:r>
            <a:endParaRPr lang="th-TH" sz="1800" i="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012037" y="2869103"/>
            <a:ext cx="2184421" cy="421652"/>
          </a:xfrm>
          <a:prstGeom prst="rect">
            <a:avLst/>
          </a:prstGeom>
          <a:noFill/>
        </p:spPr>
        <p:txBody>
          <a:bodyPr wrap="square" lIns="82291" tIns="41147" rIns="82291" bIns="41147" rtlCol="0">
            <a:spAutoFit/>
          </a:bodyPr>
          <a:lstStyle/>
          <a:p>
            <a:pPr algn="ctr" defTabSz="818918"/>
            <a:r>
              <a:rPr lang="en-US" sz="1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Agriculture Society</a:t>
            </a:r>
            <a:endParaRPr lang="th-TH" sz="1100" b="1" dirty="0">
              <a:solidFill>
                <a:srgbClr val="FF0000"/>
              </a:solidFill>
              <a:latin typeface="Times New Roman" panose="02020603050405020304" pitchFamily="18" charset="0"/>
              <a:cs typeface="TH SarabunPSK" panose="020B0500040200020003" pitchFamily="34" charset="-34"/>
            </a:endParaRPr>
          </a:p>
          <a:p>
            <a:pPr algn="ctr" defTabSz="818918"/>
            <a:r>
              <a:rPr lang="en-US" sz="1100" b="1" dirty="0">
                <a:solidFill>
                  <a:srgbClr val="FF0000"/>
                </a:solidFill>
                <a:latin typeface="Times New Roman" panose="02020603050405020304" pitchFamily="18" charset="0"/>
                <a:cs typeface="TH SarabunPSK" panose="020B0500040200020003" pitchFamily="34" charset="-34"/>
              </a:rPr>
              <a:t>Low technology industry</a:t>
            </a:r>
            <a:endParaRPr lang="th-TH" sz="1100" b="1" dirty="0">
              <a:solidFill>
                <a:srgbClr val="FF0000"/>
              </a:solidFill>
              <a:latin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83" name="Chevron 82"/>
          <p:cNvSpPr/>
          <p:nvPr/>
        </p:nvSpPr>
        <p:spPr>
          <a:xfrm>
            <a:off x="2059302" y="3549150"/>
            <a:ext cx="2649439" cy="258053"/>
          </a:xfrm>
          <a:prstGeom prst="chevr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spcBef>
                <a:spcPts val="540"/>
              </a:spcBef>
              <a:spcAft>
                <a:spcPts val="540"/>
              </a:spcAft>
            </a:pPr>
            <a:r>
              <a:rPr lang="en-US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th-TH" sz="1300" b="1" dirty="0">
                <a:solidFill>
                  <a:prstClr val="black"/>
                </a:solidFill>
                <a:latin typeface="Times New Roman" panose="02020603050405020304" pitchFamily="18" charset="0"/>
                <a:cs typeface="TH SarabunPSK" panose="020B0500040200020003" pitchFamily="34" charset="-34"/>
              </a:rPr>
              <a:t>-</a:t>
            </a:r>
            <a:r>
              <a:rPr lang="en-US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middle income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864233" y="3266470"/>
            <a:ext cx="24685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960"/>
            <a:r>
              <a:rPr lang="en-US" sz="1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 + Efficiency Driven</a:t>
            </a:r>
          </a:p>
        </p:txBody>
      </p:sp>
      <p:sp>
        <p:nvSpPr>
          <p:cNvPr id="84" name="Chevron 83"/>
          <p:cNvSpPr/>
          <p:nvPr/>
        </p:nvSpPr>
        <p:spPr>
          <a:xfrm>
            <a:off x="8341198" y="3543395"/>
            <a:ext cx="1913178" cy="263807"/>
          </a:xfrm>
          <a:prstGeom prst="chevr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spcBef>
                <a:spcPts val="540"/>
              </a:spcBef>
              <a:spcAft>
                <a:spcPts val="540"/>
              </a:spcAft>
            </a:pPr>
            <a:r>
              <a:rPr lang="en-US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income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7211523" y="2855387"/>
            <a:ext cx="2554505" cy="421652"/>
          </a:xfrm>
          <a:prstGeom prst="rect">
            <a:avLst/>
          </a:prstGeom>
          <a:noFill/>
        </p:spPr>
        <p:txBody>
          <a:bodyPr wrap="square" lIns="82291" tIns="41147" rIns="82291" bIns="41147" rtlCol="0">
            <a:spAutoFit/>
          </a:bodyPr>
          <a:lstStyle/>
          <a:p>
            <a:pPr algn="ctr" defTabSz="818918"/>
            <a:r>
              <a:rPr lang="en-US" sz="1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Agriculture + Industry + Service</a:t>
            </a:r>
            <a:br>
              <a:rPr lang="th-TH" sz="1100" b="1" dirty="0">
                <a:solidFill>
                  <a:srgbClr val="FF0000"/>
                </a:solidFill>
                <a:latin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en-US" sz="1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intensive technology </a:t>
            </a:r>
            <a:r>
              <a:rPr lang="th-TH" sz="1100" b="1" dirty="0">
                <a:solidFill>
                  <a:srgbClr val="FF0000"/>
                </a:solidFill>
                <a:latin typeface="Times New Roman" panose="02020603050405020304" pitchFamily="18" charset="0"/>
                <a:cs typeface="TH SarabunPSK" panose="020B0500040200020003" pitchFamily="34" charset="-34"/>
              </a:rPr>
              <a:t>(</a:t>
            </a:r>
            <a:r>
              <a:rPr lang="en-US" sz="1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Hi-Tech</a:t>
            </a:r>
            <a:r>
              <a:rPr lang="th-TH" sz="1100" b="1" dirty="0">
                <a:solidFill>
                  <a:srgbClr val="FF0000"/>
                </a:solidFill>
                <a:latin typeface="Times New Roman" panose="02020603050405020304" pitchFamily="18" charset="0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456334" y="3277632"/>
            <a:ext cx="20778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960"/>
            <a:r>
              <a:rPr lang="en-US" sz="1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and Innovation Driven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855315" y="2183989"/>
            <a:ext cx="15357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960">
              <a:lnSpc>
                <a:spcPct val="80000"/>
              </a:lnSpc>
            </a:pPr>
            <a:r>
              <a:rPr lang="en-US" sz="1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</a:t>
            </a:r>
            <a:endParaRPr lang="th-TH" sz="1000" b="1" dirty="0">
              <a:solidFill>
                <a:srgbClr val="FF0000"/>
              </a:solidFill>
              <a:latin typeface="Times New Roman" panose="02020603050405020304" pitchFamily="18" charset="0"/>
              <a:cs typeface="TH SarabunPSK" panose="020B0500040200020003" pitchFamily="34" charset="-34"/>
            </a:endParaRPr>
          </a:p>
          <a:p>
            <a:pPr algn="ctr" defTabSz="822960">
              <a:lnSpc>
                <a:spcPct val="80000"/>
              </a:lnSpc>
            </a:pPr>
            <a:r>
              <a:rPr lang="th-TH" sz="1000" b="1" dirty="0">
                <a:solidFill>
                  <a:srgbClr val="FF0000"/>
                </a:solidFill>
                <a:latin typeface="Times New Roman" panose="02020603050405020304" pitchFamily="18" charset="0"/>
                <a:cs typeface="TH SarabunPSK" panose="020B0500040200020003" pitchFamily="34" charset="-34"/>
              </a:rPr>
              <a:t>(</a:t>
            </a:r>
            <a:r>
              <a:rPr lang="en-US" sz="1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mid of 2017</a:t>
            </a:r>
            <a:r>
              <a:rPr lang="th-TH" sz="1000" b="1" dirty="0">
                <a:solidFill>
                  <a:srgbClr val="FF0000"/>
                </a:solidFill>
                <a:latin typeface="Times New Roman" panose="02020603050405020304" pitchFamily="18" charset="0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77" name="TextBox 4"/>
          <p:cNvSpPr txBox="1">
            <a:spLocks noChangeArrowheads="1"/>
          </p:cNvSpPr>
          <p:nvPr/>
        </p:nvSpPr>
        <p:spPr bwMode="auto">
          <a:xfrm>
            <a:off x="7663549" y="2577908"/>
            <a:ext cx="1650452" cy="36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2232" tIns="41117" rIns="82232" bIns="41117"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822031" eaLnBrk="1" hangingPunct="1"/>
            <a:r>
              <a:rPr lang="en-US" sz="1800" i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Thailand 4.0 ++</a:t>
            </a:r>
            <a:endParaRPr lang="th-TH" sz="1800" i="0" dirty="0">
              <a:solidFill>
                <a:prstClr val="black"/>
              </a:solidFill>
              <a:latin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100" name="Chevron 99"/>
          <p:cNvSpPr/>
          <p:nvPr/>
        </p:nvSpPr>
        <p:spPr>
          <a:xfrm>
            <a:off x="4677114" y="3543395"/>
            <a:ext cx="3727504" cy="268018"/>
          </a:xfrm>
          <a:prstGeom prst="chevr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spcBef>
                <a:spcPts val="540"/>
              </a:spcBef>
              <a:spcAft>
                <a:spcPts val="540"/>
              </a:spcAft>
            </a:pPr>
            <a:r>
              <a:rPr lang="en-US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Middle-high income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359982" y="2868390"/>
            <a:ext cx="2334106" cy="421652"/>
          </a:xfrm>
          <a:prstGeom prst="rect">
            <a:avLst/>
          </a:prstGeom>
          <a:noFill/>
        </p:spPr>
        <p:txBody>
          <a:bodyPr wrap="square" lIns="82291" tIns="41147" rIns="82291" bIns="41147" rtlCol="0">
            <a:spAutoFit/>
          </a:bodyPr>
          <a:lstStyle/>
          <a:p>
            <a:pPr algn="ctr" defTabSz="818918"/>
            <a:r>
              <a:rPr lang="en-US" sz="1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 Agriculture</a:t>
            </a:r>
            <a:endParaRPr lang="th-TH" sz="1100" b="1" dirty="0">
              <a:solidFill>
                <a:srgbClr val="FF0000"/>
              </a:solidFill>
              <a:latin typeface="Times New Roman" panose="02020603050405020304" pitchFamily="18" charset="0"/>
              <a:cs typeface="TH SarabunPSK" panose="020B0500040200020003" pitchFamily="34" charset="-34"/>
            </a:endParaRPr>
          </a:p>
          <a:p>
            <a:pPr algn="ctr" defTabSz="818918"/>
            <a:r>
              <a:rPr lang="en-US" sz="1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Technology intensive industry</a:t>
            </a:r>
            <a:endParaRPr lang="th-TH" sz="1100" b="1" dirty="0">
              <a:solidFill>
                <a:srgbClr val="FF0000"/>
              </a:solidFill>
              <a:latin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956937" y="2201434"/>
            <a:ext cx="1211096" cy="465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960">
              <a:lnSpc>
                <a:spcPct val="80000"/>
              </a:lnSpc>
            </a:pPr>
            <a:r>
              <a:rPr lang="en-US" sz="1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2 </a:t>
            </a:r>
          </a:p>
          <a:p>
            <a:pPr algn="ctr" defTabSz="822960">
              <a:lnSpc>
                <a:spcPct val="80000"/>
              </a:lnSpc>
            </a:pPr>
            <a:r>
              <a:rPr lang="en-US" sz="1000" dirty="0">
                <a:solidFill>
                  <a:srgbClr val="00B050"/>
                </a:solidFill>
                <a:latin typeface="Times New Roman" panose="02020603050405020304" pitchFamily="18" charset="0"/>
                <a:cs typeface="TH SarabunPSK" panose="020B0500040200020003" pitchFamily="34" charset="-34"/>
              </a:rPr>
              <a:t>(</a:t>
            </a:r>
            <a:r>
              <a:rPr lang="en-US" sz="1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2022-2026)</a:t>
            </a:r>
            <a:endParaRPr lang="th-TH" sz="1000" dirty="0">
              <a:solidFill>
                <a:srgbClr val="00B050"/>
              </a:solidFill>
              <a:latin typeface="Times New Roman" panose="02020603050405020304" pitchFamily="18" charset="0"/>
              <a:cs typeface="TH SarabunPSK" panose="020B0500040200020003" pitchFamily="34" charset="-34"/>
            </a:endParaRPr>
          </a:p>
          <a:p>
            <a:pPr algn="ctr" defTabSz="822960">
              <a:lnSpc>
                <a:spcPct val="80000"/>
              </a:lnSpc>
            </a:pPr>
            <a:endParaRPr lang="th-TH" sz="1000" b="1" dirty="0">
              <a:solidFill>
                <a:srgbClr val="00B050"/>
              </a:solidFill>
              <a:latin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870656" y="2222698"/>
            <a:ext cx="1189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960">
              <a:lnSpc>
                <a:spcPct val="80000"/>
              </a:lnSpc>
            </a:pPr>
            <a:r>
              <a:rPr lang="en-US" sz="100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3 </a:t>
            </a:r>
          </a:p>
          <a:p>
            <a:pPr algn="ctr" defTabSz="822960">
              <a:lnSpc>
                <a:spcPct val="80000"/>
              </a:lnSpc>
            </a:pPr>
            <a:r>
              <a:rPr lang="en-US" sz="1000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(2027-2031)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8915003" y="2209426"/>
            <a:ext cx="12319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960">
              <a:lnSpc>
                <a:spcPct val="80000"/>
              </a:lnSpc>
            </a:pPr>
            <a:r>
              <a:rPr lang="en-US" sz="1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4 </a:t>
            </a:r>
          </a:p>
          <a:p>
            <a:pPr algn="ctr" defTabSz="822960">
              <a:lnSpc>
                <a:spcPct val="80000"/>
              </a:lnSpc>
            </a:pPr>
            <a:r>
              <a:rPr lang="en-US" sz="1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(2032-2036)</a:t>
            </a:r>
          </a:p>
        </p:txBody>
      </p:sp>
      <p:sp>
        <p:nvSpPr>
          <p:cNvPr id="105" name="Right Arrow 104"/>
          <p:cNvSpPr/>
          <p:nvPr/>
        </p:nvSpPr>
        <p:spPr>
          <a:xfrm>
            <a:off x="6469412" y="2564388"/>
            <a:ext cx="345161" cy="350923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/>
            <a:endParaRPr lang="en-US" sz="162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8" name="Right Arrow 97"/>
          <p:cNvSpPr/>
          <p:nvPr/>
        </p:nvSpPr>
        <p:spPr>
          <a:xfrm>
            <a:off x="3913449" y="2578903"/>
            <a:ext cx="305377" cy="350923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/>
            <a:endParaRPr lang="en-US" sz="162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1954502" y="3788473"/>
            <a:ext cx="8457239" cy="2011562"/>
            <a:chOff x="-116443" y="3148974"/>
            <a:chExt cx="9396931" cy="2235071"/>
          </a:xfrm>
        </p:grpSpPr>
        <p:sp>
          <p:nvSpPr>
            <p:cNvPr id="31" name="Rectangle 30"/>
            <p:cNvSpPr/>
            <p:nvPr/>
          </p:nvSpPr>
          <p:spPr>
            <a:xfrm>
              <a:off x="7164550" y="4028454"/>
              <a:ext cx="1842351" cy="101652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2960"/>
              <a:endParaRPr lang="en-US" sz="162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998057" y="3600973"/>
              <a:ext cx="7988226" cy="34421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2960"/>
              <a:endParaRPr lang="en-US" sz="162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22" name="Straight Connector 21"/>
            <p:cNvCxnSpPr>
              <a:stCxn id="19" idx="1"/>
              <a:endCxn id="19" idx="3"/>
            </p:cNvCxnSpPr>
            <p:nvPr/>
          </p:nvCxnSpPr>
          <p:spPr>
            <a:xfrm>
              <a:off x="998057" y="3773082"/>
              <a:ext cx="7988226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4925685" y="4028453"/>
              <a:ext cx="2218175" cy="1016528"/>
            </a:xfrm>
            <a:prstGeom prst="rect">
              <a:avLst/>
            </a:prstGeom>
            <a:solidFill>
              <a:srgbClr val="FF99C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2960"/>
              <a:endParaRPr lang="en-US" sz="162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-29130" y="3595511"/>
              <a:ext cx="1003469" cy="5129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22960">
                <a:lnSpc>
                  <a:spcPct val="80000"/>
                </a:lnSpc>
              </a:pPr>
              <a:r>
                <a:rPr lang="en-US" sz="1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Research Investment /GDP</a:t>
              </a: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flipV="1">
              <a:off x="1284062" y="3771591"/>
              <a:ext cx="7996426" cy="17631"/>
            </a:xfrm>
            <a:prstGeom prst="straightConnector1">
              <a:avLst/>
            </a:prstGeom>
            <a:ln w="57150">
              <a:solidFill>
                <a:schemeClr val="bg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2949234" y="4015423"/>
              <a:ext cx="1930331" cy="103154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2960"/>
              <a:endParaRPr lang="en-US" sz="162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998058" y="4028455"/>
              <a:ext cx="1910623" cy="1031549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2960"/>
              <a:endParaRPr lang="en-US" sz="1620" i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1565394" y="3446286"/>
              <a:ext cx="714365" cy="673924"/>
            </a:xfrm>
            <a:prstGeom prst="ellipse">
              <a:avLst/>
            </a:prstGeom>
            <a:solidFill>
              <a:srgbClr val="99CC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822960"/>
              <a:endParaRPr lang="en-US" sz="216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3519146" y="3451481"/>
              <a:ext cx="717429" cy="67392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822960"/>
              <a:endParaRPr lang="en-US" sz="2160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5698918" y="3445319"/>
              <a:ext cx="682789" cy="673924"/>
            </a:xfrm>
            <a:prstGeom prst="ellipse">
              <a:avLst/>
            </a:prstGeom>
            <a:solidFill>
              <a:srgbClr val="FF99CC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822960"/>
              <a:endParaRPr lang="en-US" sz="216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888067" y="4098277"/>
              <a:ext cx="2123424" cy="8549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22960">
                <a:lnSpc>
                  <a:spcPct val="80000"/>
                </a:lnSpc>
              </a:pPr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Improving research system to be efficiency, clear direction and policy, reducing redundant and support research utilization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943820" y="4094483"/>
              <a:ext cx="1875371" cy="759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22960">
                <a:lnSpc>
                  <a:spcPct val="80000"/>
                </a:lnSpc>
              </a:pPr>
              <a:r>
                <a:rPr lang="en-US" sz="12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Focusing on innovation with enhancing competitiveness and logical thought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114913" y="4079508"/>
              <a:ext cx="1929308" cy="5950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22960">
                <a:lnSpc>
                  <a:spcPct val="80000"/>
                </a:lnSpc>
              </a:pPr>
              <a:r>
                <a:rPr lang="en-US" sz="1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 be a developed country by innovation-driven economy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60983" y="3585771"/>
              <a:ext cx="526779" cy="3590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22960"/>
              <a:r>
                <a:rPr lang="en-US" sz="1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1%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75381" y="3597908"/>
              <a:ext cx="686085" cy="3590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822960"/>
              <a:r>
                <a:rPr lang="en-US" sz="15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1.5%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714458" y="3603011"/>
              <a:ext cx="739519" cy="3590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822960"/>
              <a:r>
                <a:rPr lang="en-US" sz="1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2.0% 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877609" y="4087878"/>
              <a:ext cx="2237347" cy="8549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22960">
                <a:lnSpc>
                  <a:spcPct val="80000"/>
                </a:lnSpc>
              </a:pPr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Linkage to internal and international talents, establishing competitive capacity and excellence center in ASEAN</a:t>
              </a:r>
            </a:p>
          </p:txBody>
        </p:sp>
        <p:sp>
          <p:nvSpPr>
            <p:cNvPr id="61" name="Oval 60"/>
            <p:cNvSpPr/>
            <p:nvPr/>
          </p:nvSpPr>
          <p:spPr>
            <a:xfrm>
              <a:off x="7716806" y="3442596"/>
              <a:ext cx="641224" cy="651244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2960"/>
              <a:endParaRPr lang="en-US" sz="216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723950" y="3593260"/>
              <a:ext cx="646901" cy="3590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822960"/>
              <a:r>
                <a:rPr lang="en-US" sz="1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&gt;2%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-116443" y="5061214"/>
              <a:ext cx="25159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22960"/>
              <a:r>
                <a:rPr lang="en-US" sz="1200" b="1" u="sng" dirty="0">
                  <a:solidFill>
                    <a:srgbClr val="44546A">
                      <a:lumMod val="50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National Research Strategy</a:t>
              </a:r>
              <a:endParaRPr lang="th-TH" sz="1200" b="1" u="sng" dirty="0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H SarabunPSK" panose="020B0500040200020003" pitchFamily="34" charset="-34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988566" y="3209352"/>
              <a:ext cx="2128063" cy="253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22960">
                <a:lnSpc>
                  <a:spcPct val="80000"/>
                </a:lnSpc>
              </a:pPr>
              <a:r>
                <a:rPr lang="en-US" sz="11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Phase 1</a:t>
              </a:r>
              <a:r>
                <a:rPr lang="th-TH" sz="11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imes New Roman" panose="02020603050405020304" pitchFamily="18" charset="0"/>
                  <a:cs typeface="TH SarabunPSK" panose="020B0500040200020003" pitchFamily="34" charset="-34"/>
                </a:rPr>
                <a:t> </a:t>
              </a:r>
              <a:r>
                <a:rPr lang="en-US" sz="11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(2017-2021)</a:t>
              </a:r>
              <a:endParaRPr lang="th-TH" sz="11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cs typeface="TH SarabunPSK" panose="020B0500040200020003" pitchFamily="34" charset="-34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925512" y="3197317"/>
              <a:ext cx="2011252" cy="256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22960">
                <a:lnSpc>
                  <a:spcPct val="80000"/>
                </a:lnSpc>
              </a:pPr>
              <a:r>
                <a:rPr lang="en-US" sz="11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Phase 2 (2022-2026)</a:t>
              </a:r>
              <a:endParaRPr lang="th-TH" sz="1100" dirty="0">
                <a:solidFill>
                  <a:srgbClr val="00B050"/>
                </a:solidFill>
                <a:latin typeface="Times New Roman" panose="02020603050405020304" pitchFamily="18" charset="0"/>
                <a:cs typeface="TH SarabunPSK" panose="020B0500040200020003" pitchFamily="34" charset="-34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4897130" y="3220089"/>
              <a:ext cx="2099435" cy="253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22960">
                <a:lnSpc>
                  <a:spcPct val="80000"/>
                </a:lnSpc>
              </a:pPr>
              <a:r>
                <a:rPr lang="en-US" sz="11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Phase 3 (2027-2031)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6983419" y="3220088"/>
              <a:ext cx="2107299" cy="253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22960">
                <a:lnSpc>
                  <a:spcPct val="80000"/>
                </a:lnSpc>
              </a:pPr>
              <a:r>
                <a:rPr lang="en-US" sz="11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Phase 4 (2032-2036)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43782" y="3148974"/>
              <a:ext cx="1172330" cy="3248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22960"/>
              <a:r>
                <a:rPr lang="en-US" sz="1300" b="1" u="sng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ROADMAP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-116442" y="4291485"/>
              <a:ext cx="1080265" cy="376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22960">
                <a:lnSpc>
                  <a:spcPct val="80000"/>
                </a:lnSpc>
              </a:pPr>
              <a:r>
                <a:rPr lang="en-US" sz="1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Reform and mobilization</a:t>
              </a:r>
            </a:p>
          </p:txBody>
        </p:sp>
        <p:sp>
          <p:nvSpPr>
            <p:cNvPr id="33" name="Down Arrow 32"/>
            <p:cNvSpPr/>
            <p:nvPr/>
          </p:nvSpPr>
          <p:spPr>
            <a:xfrm>
              <a:off x="2043493" y="5080061"/>
              <a:ext cx="457702" cy="30398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2960"/>
              <a:endParaRPr lang="en-US" sz="162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82" name="Rounded Rectangle 81"/>
          <p:cNvSpPr/>
          <p:nvPr/>
        </p:nvSpPr>
        <p:spPr>
          <a:xfrm>
            <a:off x="2082777" y="773932"/>
            <a:ext cx="1201694" cy="631276"/>
          </a:xfrm>
          <a:prstGeom prst="roundRect">
            <a:avLst/>
          </a:prstGeom>
          <a:solidFill>
            <a:schemeClr val="accent1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/>
            <a:endParaRPr lang="th-TH" sz="108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6" name="Picture 2" descr="http://thumbs.dreamstime.com/t/eye-icon-flat-isolated-vector-trendy-illustration-475774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1696" y="770436"/>
            <a:ext cx="528324" cy="583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1" name="TextBox 90"/>
          <p:cNvSpPr txBox="1"/>
          <p:nvPr/>
        </p:nvSpPr>
        <p:spPr>
          <a:xfrm>
            <a:off x="2512175" y="928966"/>
            <a:ext cx="82295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2960"/>
            <a:r>
              <a:rPr lang="en-US" sz="13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VISION</a:t>
            </a:r>
            <a:endParaRPr lang="th-TH" sz="1300" b="1" dirty="0">
              <a:solidFill>
                <a:srgbClr val="FFFF00"/>
              </a:solidFill>
              <a:latin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3440159" y="773932"/>
            <a:ext cx="6504288" cy="6554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22960">
              <a:lnSpc>
                <a:spcPct val="80000"/>
              </a:lnSpc>
            </a:pPr>
            <a:r>
              <a:rPr lang="en-US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Thailand becomes research and innovation leader to develop the society and economy forward to Security, Prosperity and Sustainability.</a:t>
            </a:r>
            <a:endParaRPr lang="th-TH" sz="1500" dirty="0">
              <a:solidFill>
                <a:schemeClr val="tx1"/>
              </a:solidFill>
              <a:latin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952186" y="1470285"/>
            <a:ext cx="1386137" cy="497376"/>
            <a:chOff x="4228705" y="608451"/>
            <a:chExt cx="1540151" cy="552641"/>
          </a:xfrm>
        </p:grpSpPr>
        <p:sp>
          <p:nvSpPr>
            <p:cNvPr id="79" name="Rounded Rectangle 78"/>
            <p:cNvSpPr/>
            <p:nvPr/>
          </p:nvSpPr>
          <p:spPr>
            <a:xfrm>
              <a:off x="4330320" y="608451"/>
              <a:ext cx="1438536" cy="552641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2960"/>
              <a:endParaRPr lang="th-TH" sz="108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9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14998" y="706720"/>
              <a:ext cx="390418" cy="36836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06" name="Rectangle 105"/>
            <p:cNvSpPr/>
            <p:nvPr/>
          </p:nvSpPr>
          <p:spPr>
            <a:xfrm>
              <a:off x="4228705" y="632878"/>
              <a:ext cx="1203112" cy="4787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22960"/>
              <a:r>
                <a:rPr lang="en-US" sz="11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Development Direction</a:t>
              </a:r>
              <a:endParaRPr lang="th-TH" sz="1100" dirty="0">
                <a:solidFill>
                  <a:prstClr val="white"/>
                </a:solidFill>
                <a:latin typeface="Times New Roman" panose="02020603050405020304" pitchFamily="18" charset="0"/>
                <a:cs typeface="TH SarabunPSK" panose="020B0500040200020003" pitchFamily="34" charset="-34"/>
              </a:endParaRPr>
            </a:p>
          </p:txBody>
        </p:sp>
      </p:grpSp>
      <p:sp>
        <p:nvSpPr>
          <p:cNvPr id="76" name="Rounded Rectangle 75"/>
          <p:cNvSpPr/>
          <p:nvPr/>
        </p:nvSpPr>
        <p:spPr>
          <a:xfrm>
            <a:off x="3307962" y="1541396"/>
            <a:ext cx="6902632" cy="6040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defTabSz="822960">
              <a:lnSpc>
                <a:spcPct val="80000"/>
              </a:lnSpc>
              <a:buAutoNum type="arabicPeriod"/>
            </a:pP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Enhancing knowledge, intellectual property, management as immunity for avoiding uncertain circumstances.</a:t>
            </a:r>
            <a:endParaRPr lang="en-US" sz="1200" dirty="0">
              <a:solidFill>
                <a:srgbClr val="7030A0"/>
              </a:solidFill>
              <a:latin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228600" indent="-228600" defTabSz="822960">
              <a:lnSpc>
                <a:spcPct val="80000"/>
              </a:lnSpc>
              <a:buAutoNum type="arabicPeriod"/>
            </a:pPr>
            <a:r>
              <a:rPr lang="en-US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Creating value-added products and services with efficiency and move country forward to a developed country.</a:t>
            </a:r>
            <a:endParaRPr lang="th-TH" sz="1200" dirty="0">
              <a:solidFill>
                <a:srgbClr val="7030A0"/>
              </a:solidFill>
              <a:latin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897" y="269908"/>
            <a:ext cx="683624" cy="1222361"/>
          </a:xfrm>
          <a:prstGeom prst="rect">
            <a:avLst/>
          </a:prstGeom>
        </p:spPr>
      </p:pic>
      <p:sp>
        <p:nvSpPr>
          <p:cNvPr id="75" name="Slide Number Placeholder 1">
            <a:extLst>
              <a:ext uri="{FF2B5EF4-FFF2-40B4-BE49-F238E27FC236}">
                <a16:creationId xmlns:a16="http://schemas.microsoft.com/office/drawing/2014/main" id="{F0CFD592-7827-48F0-837D-645038028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0" y="6492876"/>
            <a:ext cx="2468880" cy="365125"/>
          </a:xfrm>
        </p:spPr>
        <p:txBody>
          <a:bodyPr/>
          <a:lstStyle/>
          <a:p>
            <a:r>
              <a:rPr lang="en-US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0A1467F-A55E-450C-AE15-AC51392CC626}"/>
              </a:ext>
            </a:extLst>
          </p:cNvPr>
          <p:cNvSpPr/>
          <p:nvPr/>
        </p:nvSpPr>
        <p:spPr>
          <a:xfrm>
            <a:off x="787835" y="6409292"/>
            <a:ext cx="6295231" cy="24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97280">
              <a:lnSpc>
                <a:spcPct val="90000"/>
              </a:lnSpc>
              <a:defRPr/>
            </a:pP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ACM.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Prajin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Juntong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September 2016</a:t>
            </a:r>
          </a:p>
        </p:txBody>
      </p:sp>
    </p:spTree>
    <p:extLst>
      <p:ext uri="{BB962C8B-B14F-4D97-AF65-F5344CB8AC3E}">
        <p14:creationId xmlns:p14="http://schemas.microsoft.com/office/powerpoint/2010/main" val="3521297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893733" y="1629039"/>
            <a:ext cx="2849198" cy="672290"/>
          </a:xfrm>
          <a:prstGeom prst="rect">
            <a:avLst/>
          </a:prstGeom>
          <a:solidFill>
            <a:srgbClr val="FFCC66"/>
          </a:solidFill>
        </p:spPr>
        <p:txBody>
          <a:bodyPr vert="horz" lIns="98755" tIns="49378" rIns="98755" bIns="4937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TH Sarabun New" panose="020B0500040200020003" pitchFamily="34" charset="-34"/>
                <a:ea typeface="+mj-ea"/>
                <a:cs typeface="TH Sarabun New" panose="020B0500040200020003" pitchFamily="34" charset="-34"/>
              </a:defRPr>
            </a:lvl1pPr>
          </a:lstStyle>
          <a:p>
            <a:pPr algn="ctr" defTabSz="987552"/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Guideline for the Reform</a:t>
            </a:r>
            <a:endParaRPr lang="th-TH" sz="1800" dirty="0">
              <a:solidFill>
                <a:prstClr val="black"/>
              </a:solidFill>
              <a:latin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02733" y="372533"/>
            <a:ext cx="10811934" cy="79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8755" tIns="49378" rIns="98755" bIns="49378" rtlCol="0" anchor="ctr">
            <a:normAutofit/>
          </a:bodyPr>
          <a:lstStyle>
            <a:defPPr>
              <a:defRPr lang="th-TH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defTabSz="987552"/>
            <a:r>
              <a:rPr lang="en-US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and Innovation System Reform</a:t>
            </a:r>
            <a:endParaRPr lang="th-TH" sz="3888" dirty="0">
              <a:solidFill>
                <a:prstClr val="black"/>
              </a:solidFill>
              <a:effectLst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628715" y="2654354"/>
            <a:ext cx="7379234" cy="348549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92024" indent="-192024" defTabSz="77029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H SarabunPSK" panose="020B0500040200020003" pitchFamily="34" charset="-34"/>
              </a:rPr>
              <a:t>To establish the National Research and Innovation Policy </a:t>
            </a:r>
            <a:r>
              <a:rPr lang="en-US" sz="1500" b="1" dirty="0">
                <a:solidFill>
                  <a:prstClr val="black"/>
                </a:solidFill>
                <a:latin typeface="Times New Roman" panose="02020603050405020304" pitchFamily="18" charset="0"/>
                <a:cs typeface="TH SarabunPSK" panose="020B0500040200020003" pitchFamily="34" charset="-34"/>
              </a:rPr>
              <a:t>Council</a:t>
            </a:r>
            <a:r>
              <a:rPr 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H SarabunPSK" panose="020B0500040200020003" pitchFamily="34" charset="-34"/>
              </a:rPr>
              <a:t>, chaired by         H.E. Prime Minister</a:t>
            </a:r>
            <a:endParaRPr lang="en-US" sz="1500" kern="0" spc="-22" dirty="0">
              <a:solidFill>
                <a:prstClr val="black"/>
              </a:solidFill>
              <a:latin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192024" indent="-192024" defTabSz="77029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500" kern="0" spc="-22" dirty="0">
                <a:solidFill>
                  <a:prstClr val="black"/>
                </a:solidFill>
                <a:latin typeface="Times New Roman" panose="02020603050405020304" pitchFamily="18" charset="0"/>
                <a:cs typeface="TH SarabunPSK" panose="020B0500040200020003" pitchFamily="34" charset="-34"/>
              </a:rPr>
              <a:t>To formulate “</a:t>
            </a:r>
            <a:r>
              <a:rPr lang="en-US" sz="1500" b="1" kern="0" spc="-22" dirty="0">
                <a:solidFill>
                  <a:prstClr val="black"/>
                </a:solidFill>
                <a:latin typeface="Times New Roman" panose="02020603050405020304" pitchFamily="18" charset="0"/>
                <a:cs typeface="TH SarabunPSK" panose="020B0500040200020003" pitchFamily="34" charset="-34"/>
              </a:rPr>
              <a:t>Policy and Strategy</a:t>
            </a:r>
            <a:r>
              <a:rPr lang="en-US" sz="1500" kern="0" spc="-22" dirty="0">
                <a:solidFill>
                  <a:prstClr val="black"/>
                </a:solidFill>
                <a:latin typeface="Times New Roman" panose="02020603050405020304" pitchFamily="18" charset="0"/>
                <a:cs typeface="TH SarabunPSK" panose="020B0500040200020003" pitchFamily="34" charset="-34"/>
              </a:rPr>
              <a:t>” on research and innovation</a:t>
            </a:r>
            <a:r>
              <a:rPr lang="th-TH" sz="1500" dirty="0">
                <a:solidFill>
                  <a:prstClr val="black"/>
                </a:solidFill>
                <a:latin typeface="Times New Roman" panose="02020603050405020304" pitchFamily="18" charset="0"/>
                <a:cs typeface="TH SarabunPSK" panose="020B0500040200020003" pitchFamily="34" charset="-34"/>
              </a:rPr>
              <a:t> </a:t>
            </a:r>
          </a:p>
          <a:p>
            <a:pPr marL="192024" indent="-192024" defTabSz="77029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H SarabunPSK" panose="020B0500040200020003" pitchFamily="34" charset="-34"/>
              </a:rPr>
              <a:t>To reform the </a:t>
            </a:r>
            <a:r>
              <a:rPr lang="en-US" sz="1500" b="1" dirty="0">
                <a:solidFill>
                  <a:prstClr val="black"/>
                </a:solidFill>
                <a:latin typeface="Times New Roman" panose="02020603050405020304" pitchFamily="18" charset="0"/>
                <a:cs typeface="TH SarabunPSK" panose="020B0500040200020003" pitchFamily="34" charset="-34"/>
              </a:rPr>
              <a:t>budgeting system </a:t>
            </a:r>
            <a:r>
              <a:rPr 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H SarabunPSK" panose="020B0500040200020003" pitchFamily="34" charset="-34"/>
              </a:rPr>
              <a:t>to be consistent with R&amp;I </a:t>
            </a:r>
            <a:r>
              <a:rPr lang="en-US" sz="1500" kern="0" spc="-22" dirty="0">
                <a:solidFill>
                  <a:prstClr val="black"/>
                </a:solidFill>
                <a:latin typeface="Times New Roman" panose="02020603050405020304" pitchFamily="18" charset="0"/>
                <a:cs typeface="TH SarabunPSK" panose="020B0500040200020003" pitchFamily="34" charset="-34"/>
              </a:rPr>
              <a:t>policy and strategy </a:t>
            </a:r>
          </a:p>
          <a:p>
            <a:pPr marL="192024" indent="-192024" defTabSz="77029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develop </a:t>
            </a:r>
            <a:r>
              <a:rPr lang="en-US" sz="1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 resources </a:t>
            </a:r>
            <a:r>
              <a:rPr 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research, science, technology and innovation both in terms of  quantity and quality.</a:t>
            </a:r>
            <a:endParaRPr lang="th-TH" sz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2024" indent="-192024" defTabSz="77029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H SarabunPSK" panose="020B0500040200020003" pitchFamily="34" charset="-34"/>
              </a:rPr>
              <a:t>To re-align the missions and structure of </a:t>
            </a:r>
            <a:r>
              <a:rPr lang="en-US" sz="1500" b="1" dirty="0">
                <a:solidFill>
                  <a:prstClr val="black"/>
                </a:solidFill>
                <a:latin typeface="Times New Roman" panose="02020603050405020304" pitchFamily="18" charset="0"/>
                <a:cs typeface="TH SarabunPSK" panose="020B0500040200020003" pitchFamily="34" charset="-34"/>
              </a:rPr>
              <a:t>agencies</a:t>
            </a:r>
            <a:r>
              <a:rPr 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H SarabunPSK" panose="020B0500040200020003" pitchFamily="34" charset="-34"/>
              </a:rPr>
              <a:t> in research and innovation system</a:t>
            </a:r>
            <a:endParaRPr lang="th-TH" sz="1500" dirty="0">
              <a:solidFill>
                <a:prstClr val="black"/>
              </a:solidFill>
              <a:latin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192024" indent="-192024" defTabSz="77029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H SarabunPSK" panose="020B0500040200020003" pitchFamily="34" charset="-34"/>
              </a:rPr>
              <a:t>To improve relevant </a:t>
            </a:r>
            <a:r>
              <a:rPr lang="en-US" sz="1500" b="1" dirty="0">
                <a:solidFill>
                  <a:prstClr val="black"/>
                </a:solidFill>
                <a:latin typeface="Times New Roman" panose="02020603050405020304" pitchFamily="18" charset="0"/>
                <a:cs typeface="TH SarabunPSK" panose="020B0500040200020003" pitchFamily="34" charset="-34"/>
              </a:rPr>
              <a:t>laws and regulations </a:t>
            </a:r>
            <a:r>
              <a:rPr lang="en-US" sz="1500" dirty="0">
                <a:solidFill>
                  <a:prstClr val="black"/>
                </a:solidFill>
                <a:latin typeface="Times New Roman" panose="02020603050405020304" pitchFamily="18" charset="0"/>
                <a:cs typeface="TH SarabunPSK" panose="020B0500040200020003" pitchFamily="34" charset="-34"/>
              </a:rPr>
              <a:t>to promote the reform and utilization of R&amp;I results.</a:t>
            </a:r>
            <a:endParaRPr lang="th-TH" sz="1500" dirty="0">
              <a:solidFill>
                <a:prstClr val="black"/>
              </a:solidFill>
              <a:latin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CA414E65-690C-47C7-BA17-7B35E18D7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0" y="6492876"/>
            <a:ext cx="2468880" cy="365125"/>
          </a:xfrm>
        </p:spPr>
        <p:txBody>
          <a:bodyPr/>
          <a:lstStyle/>
          <a:p>
            <a:r>
              <a:rPr lang="en-US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078704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-Point Star 4"/>
          <p:cNvSpPr/>
          <p:nvPr/>
        </p:nvSpPr>
        <p:spPr>
          <a:xfrm>
            <a:off x="4220429" y="2310968"/>
            <a:ext cx="3560843" cy="2318658"/>
          </a:xfrm>
          <a:prstGeom prst="star8">
            <a:avLst/>
          </a:prstGeom>
          <a:solidFill>
            <a:srgbClr val="ED813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770291"/>
            <a:r>
              <a:rPr lang="en-US" sz="23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Direction of Research and Innovation System Reform</a:t>
            </a:r>
            <a:endParaRPr lang="th-TH" sz="2300" dirty="0">
              <a:solidFill>
                <a:prstClr val="white"/>
              </a:solidFill>
              <a:latin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sp>
        <p:nvSpPr>
          <p:cNvPr id="6" name="Rounded Rectangle 6"/>
          <p:cNvSpPr/>
          <p:nvPr/>
        </p:nvSpPr>
        <p:spPr>
          <a:xfrm>
            <a:off x="1746829" y="1159482"/>
            <a:ext cx="2716541" cy="14669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Align R&amp;I budget system with R&amp;I strategy</a:t>
            </a:r>
          </a:p>
        </p:txBody>
      </p:sp>
      <p:sp>
        <p:nvSpPr>
          <p:cNvPr id="7" name="Rounded Rectangle 22"/>
          <p:cNvSpPr/>
          <p:nvPr/>
        </p:nvSpPr>
        <p:spPr>
          <a:xfrm>
            <a:off x="1860371" y="2821995"/>
            <a:ext cx="2243742" cy="12120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 number of qualified researchers, and promote research career</a:t>
            </a:r>
          </a:p>
        </p:txBody>
      </p:sp>
      <p:sp>
        <p:nvSpPr>
          <p:cNvPr id="8" name="Rounded Rectangle 23"/>
          <p:cNvSpPr/>
          <p:nvPr/>
        </p:nvSpPr>
        <p:spPr>
          <a:xfrm>
            <a:off x="7764136" y="1159482"/>
            <a:ext cx="2592446" cy="14669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Streamline R&amp;I organization structure and role, with clear mission and outcome</a:t>
            </a:r>
          </a:p>
        </p:txBody>
      </p:sp>
      <p:sp>
        <p:nvSpPr>
          <p:cNvPr id="9" name="Rounded Rectangle 24"/>
          <p:cNvSpPr/>
          <p:nvPr/>
        </p:nvSpPr>
        <p:spPr>
          <a:xfrm>
            <a:off x="4805037" y="4718199"/>
            <a:ext cx="2477510" cy="125078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0291"/>
            <a:endParaRPr lang="th-TH" sz="1700" dirty="0">
              <a:solidFill>
                <a:schemeClr val="tx1"/>
              </a:solidFill>
              <a:latin typeface="Times New Roman" panose="02020603050405020304" pitchFamily="18" charset="0"/>
              <a:cs typeface="TH SarabunPSK" panose="020B0500040200020003" pitchFamily="34" charset="-34"/>
            </a:endParaRPr>
          </a:p>
          <a:p>
            <a:pPr algn="ctr"/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Tangible impacts of R&amp;I results on national development</a:t>
            </a:r>
          </a:p>
          <a:p>
            <a:pPr algn="ctr" defTabSz="770291"/>
            <a:endParaRPr lang="th-TH" sz="1700" dirty="0">
              <a:solidFill>
                <a:schemeClr val="tx1"/>
              </a:solidFill>
              <a:latin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sp>
        <p:nvSpPr>
          <p:cNvPr id="10" name="Rounded Rectangle 25"/>
          <p:cNvSpPr/>
          <p:nvPr/>
        </p:nvSpPr>
        <p:spPr>
          <a:xfrm>
            <a:off x="7956812" y="2821995"/>
            <a:ext cx="2559660" cy="12130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0291"/>
            <a:endParaRPr lang="th-TH" sz="1700" dirty="0">
              <a:solidFill>
                <a:schemeClr val="tx1"/>
              </a:solidFill>
              <a:latin typeface="Times New Roman" panose="02020603050405020304" pitchFamily="18" charset="0"/>
              <a:cs typeface="TH SarabunPSK" panose="020B0500040200020003" pitchFamily="34" charset="-34"/>
            </a:endParaRPr>
          </a:p>
          <a:p>
            <a:pPr algn="ctr"/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Institutionalize the monitoring and evaluation system</a:t>
            </a:r>
          </a:p>
          <a:p>
            <a:pPr algn="ctr" defTabSz="770291"/>
            <a:endParaRPr lang="th-TH" sz="1700" dirty="0">
              <a:solidFill>
                <a:schemeClr val="tx1"/>
              </a:solidFill>
              <a:latin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sp>
        <p:nvSpPr>
          <p:cNvPr id="11" name="Rounded Rectangle 26"/>
          <p:cNvSpPr/>
          <p:nvPr/>
        </p:nvSpPr>
        <p:spPr>
          <a:xfrm>
            <a:off x="7383350" y="4329255"/>
            <a:ext cx="2618892" cy="12329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0291"/>
            <a:endParaRPr lang="th-TH" sz="1700" dirty="0">
              <a:solidFill>
                <a:schemeClr val="tx1"/>
              </a:solidFill>
              <a:latin typeface="Times New Roman" panose="02020603050405020304" pitchFamily="18" charset="0"/>
              <a:cs typeface="TH SarabunPSK" panose="020B0500040200020003" pitchFamily="34" charset="-34"/>
            </a:endParaRPr>
          </a:p>
          <a:p>
            <a:pPr algn="ctr"/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Demand-driven innovation system and mechanisms</a:t>
            </a:r>
          </a:p>
          <a:p>
            <a:pPr algn="ctr" defTabSz="770291"/>
            <a:endParaRPr lang="th-TH" sz="1700" dirty="0">
              <a:solidFill>
                <a:schemeClr val="tx1"/>
              </a:solidFill>
              <a:latin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sp>
        <p:nvSpPr>
          <p:cNvPr id="12" name="Rounded Rectangle 27"/>
          <p:cNvSpPr/>
          <p:nvPr/>
        </p:nvSpPr>
        <p:spPr>
          <a:xfrm>
            <a:off x="4535629" y="582675"/>
            <a:ext cx="3070908" cy="143829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Unify R&amp;I policy and strategy, and align with the national strategy</a:t>
            </a:r>
          </a:p>
        </p:txBody>
      </p:sp>
      <p:sp>
        <p:nvSpPr>
          <p:cNvPr id="13" name="Rounded Rectangle 28"/>
          <p:cNvSpPr/>
          <p:nvPr/>
        </p:nvSpPr>
        <p:spPr>
          <a:xfrm>
            <a:off x="2436014" y="4306694"/>
            <a:ext cx="2268217" cy="12555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0291">
              <a:lnSpc>
                <a:spcPct val="90000"/>
              </a:lnSpc>
            </a:pPr>
            <a:endParaRPr lang="th-TH" sz="1700" dirty="0">
              <a:solidFill>
                <a:schemeClr val="tx1"/>
              </a:solidFill>
              <a:latin typeface="Times New Roman" panose="02020603050405020304" pitchFamily="18" charset="0"/>
              <a:cs typeface="TH SarabunPSK" panose="020B0500040200020003" pitchFamily="34" charset="-34"/>
            </a:endParaRPr>
          </a:p>
          <a:p>
            <a:pPr algn="ctr"/>
            <a:r>
              <a:rPr lang="en-US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 national R&amp;I-related information and databases</a:t>
            </a:r>
          </a:p>
          <a:p>
            <a:pPr algn="ctr" defTabSz="770291">
              <a:lnSpc>
                <a:spcPct val="90000"/>
              </a:lnSpc>
            </a:pPr>
            <a:endParaRPr lang="th-TH" sz="1700" dirty="0">
              <a:solidFill>
                <a:schemeClr val="tx1"/>
              </a:solidFill>
              <a:latin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756CCCFC-E361-45D4-8726-3CD2935C2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0" y="6492876"/>
            <a:ext cx="2468880" cy="365125"/>
          </a:xfrm>
        </p:spPr>
        <p:txBody>
          <a:bodyPr/>
          <a:lstStyle/>
          <a:p>
            <a:r>
              <a:rPr lang="en-US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948947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アーチ 54"/>
          <p:cNvSpPr/>
          <p:nvPr/>
        </p:nvSpPr>
        <p:spPr>
          <a:xfrm rot="4322625">
            <a:off x="-226681" y="2326597"/>
            <a:ext cx="3174845" cy="3099348"/>
          </a:xfrm>
          <a:prstGeom prst="blockArc">
            <a:avLst>
              <a:gd name="adj1" fmla="val 12892196"/>
              <a:gd name="adj2" fmla="val 12320"/>
              <a:gd name="adj3" fmla="val 887"/>
            </a:avLst>
          </a:prstGeom>
          <a:solidFill>
            <a:srgbClr val="92D050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4441" tIns="22220" rIns="44441" bIns="222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93262">
              <a:defRPr/>
            </a:pPr>
            <a:endParaRPr kumimoji="1" lang="ja-JP" altLang="en-US" sz="875" kern="0" dirty="0">
              <a:solidFill>
                <a:prstClr val="black"/>
              </a:solidFill>
              <a:latin typeface="TH SarabunPSK" panose="020B0500040200020003" pitchFamily="34" charset="-34"/>
              <a:ea typeface="ＭＳ Ｐゴシック" panose="020B0600070205080204" pitchFamily="34" charset="-128"/>
              <a:cs typeface="TH SarabunPSK" panose="020B0500040200020003" pitchFamily="34" charset="-34"/>
              <a:sym typeface="Arial"/>
              <a:rtl val="0"/>
            </a:endParaRPr>
          </a:p>
        </p:txBody>
      </p:sp>
      <p:sp>
        <p:nvSpPr>
          <p:cNvPr id="65" name="円/楕円 9"/>
          <p:cNvSpPr/>
          <p:nvPr/>
        </p:nvSpPr>
        <p:spPr>
          <a:xfrm>
            <a:off x="2707318" y="4107096"/>
            <a:ext cx="174995" cy="174980"/>
          </a:xfrm>
          <a:prstGeom prst="ellipse">
            <a:avLst/>
          </a:prstGeom>
          <a:solidFill>
            <a:schemeClr val="bg1">
              <a:lumMod val="50000"/>
            </a:schemeClr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4441" tIns="22220" rIns="44441" bIns="222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93262">
              <a:defRPr/>
            </a:pPr>
            <a:endParaRPr kumimoji="1" lang="ja-JP" altLang="en-US" sz="875" kern="0">
              <a:solidFill>
                <a:prstClr val="black"/>
              </a:solidFill>
              <a:latin typeface="TH SarabunPSK" panose="020B0500040200020003" pitchFamily="34" charset="-34"/>
              <a:ea typeface="ＭＳ Ｐゴシック" panose="020B0600070205080204" pitchFamily="34" charset="-128"/>
              <a:cs typeface="TH SarabunPSK" panose="020B0500040200020003" pitchFamily="34" charset="-34"/>
              <a:sym typeface="Arial"/>
              <a:rtl val="0"/>
            </a:endParaRPr>
          </a:p>
        </p:txBody>
      </p:sp>
      <p:sp>
        <p:nvSpPr>
          <p:cNvPr id="66" name="円/楕円 10"/>
          <p:cNvSpPr/>
          <p:nvPr/>
        </p:nvSpPr>
        <p:spPr>
          <a:xfrm>
            <a:off x="2657173" y="3119712"/>
            <a:ext cx="174995" cy="174980"/>
          </a:xfrm>
          <a:prstGeom prst="ellipse">
            <a:avLst/>
          </a:prstGeom>
          <a:solidFill>
            <a:schemeClr val="bg1">
              <a:lumMod val="50000"/>
            </a:schemeClr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4441" tIns="22220" rIns="44441" bIns="222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93262">
              <a:defRPr/>
            </a:pPr>
            <a:endParaRPr kumimoji="1" lang="ja-JP" altLang="en-US" sz="875" kern="0">
              <a:solidFill>
                <a:prstClr val="black"/>
              </a:solidFill>
              <a:latin typeface="TH SarabunPSK" panose="020B0500040200020003" pitchFamily="34" charset="-34"/>
              <a:ea typeface="ＭＳ Ｐゴシック" panose="020B0600070205080204" pitchFamily="34" charset="-128"/>
              <a:cs typeface="TH SarabunPSK" panose="020B0500040200020003" pitchFamily="34" charset="-34"/>
              <a:sym typeface="Arial"/>
              <a:rtl val="0"/>
            </a:endParaRPr>
          </a:p>
        </p:txBody>
      </p:sp>
      <p:sp>
        <p:nvSpPr>
          <p:cNvPr id="67" name="円/楕円 11"/>
          <p:cNvSpPr/>
          <p:nvPr/>
        </p:nvSpPr>
        <p:spPr>
          <a:xfrm>
            <a:off x="1737673" y="2265160"/>
            <a:ext cx="174995" cy="174980"/>
          </a:xfrm>
          <a:prstGeom prst="ellipse">
            <a:avLst/>
          </a:prstGeom>
          <a:solidFill>
            <a:schemeClr val="bg1">
              <a:lumMod val="50000"/>
            </a:schemeClr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4441" tIns="22220" rIns="44441" bIns="222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93262">
              <a:defRPr/>
            </a:pPr>
            <a:endParaRPr kumimoji="1" lang="ja-JP" altLang="en-US" sz="875" kern="0">
              <a:solidFill>
                <a:prstClr val="black"/>
              </a:solidFill>
              <a:latin typeface="TH SarabunPSK" panose="020B0500040200020003" pitchFamily="34" charset="-34"/>
              <a:ea typeface="ＭＳ Ｐゴシック" panose="020B0600070205080204" pitchFamily="34" charset="-128"/>
              <a:cs typeface="TH SarabunPSK" panose="020B0500040200020003" pitchFamily="34" charset="-34"/>
              <a:sym typeface="Arial"/>
              <a:rtl val="0"/>
            </a:endParaRPr>
          </a:p>
        </p:txBody>
      </p:sp>
      <p:sp>
        <p:nvSpPr>
          <p:cNvPr id="68" name="円/楕円 12"/>
          <p:cNvSpPr/>
          <p:nvPr/>
        </p:nvSpPr>
        <p:spPr>
          <a:xfrm>
            <a:off x="2127628" y="5104306"/>
            <a:ext cx="174995" cy="174980"/>
          </a:xfrm>
          <a:prstGeom prst="ellipse">
            <a:avLst/>
          </a:prstGeom>
          <a:solidFill>
            <a:schemeClr val="bg1">
              <a:lumMod val="50000"/>
            </a:schemeClr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4441" tIns="22220" rIns="44441" bIns="222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93262">
              <a:defRPr/>
            </a:pPr>
            <a:endParaRPr kumimoji="1" lang="ja-JP" altLang="en-US" sz="875" kern="0">
              <a:solidFill>
                <a:prstClr val="black"/>
              </a:solidFill>
              <a:latin typeface="TH SarabunPSK" panose="020B0500040200020003" pitchFamily="34" charset="-34"/>
              <a:ea typeface="ＭＳ Ｐゴシック" panose="020B0600070205080204" pitchFamily="34" charset="-128"/>
              <a:cs typeface="TH SarabunPSK" panose="020B0500040200020003" pitchFamily="34" charset="-34"/>
              <a:sym typeface="Arial"/>
              <a:rtl val="0"/>
            </a:endParaRPr>
          </a:p>
        </p:txBody>
      </p:sp>
      <p:cxnSp>
        <p:nvCxnSpPr>
          <p:cNvPr id="70" name="直線コネクタ 5"/>
          <p:cNvCxnSpPr>
            <a:stCxn id="67" idx="6"/>
          </p:cNvCxnSpPr>
          <p:nvPr/>
        </p:nvCxnSpPr>
        <p:spPr>
          <a:xfrm>
            <a:off x="1912668" y="2352649"/>
            <a:ext cx="1881193" cy="0"/>
          </a:xfrm>
          <a:prstGeom prst="line">
            <a:avLst/>
          </a:prstGeom>
          <a:ln w="12700"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20"/>
          <p:cNvCxnSpPr/>
          <p:nvPr/>
        </p:nvCxnSpPr>
        <p:spPr>
          <a:xfrm>
            <a:off x="2782066" y="3188672"/>
            <a:ext cx="1215907" cy="0"/>
          </a:xfrm>
          <a:prstGeom prst="line">
            <a:avLst/>
          </a:prstGeom>
          <a:ln w="12700"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23"/>
          <p:cNvCxnSpPr>
            <a:stCxn id="65" idx="6"/>
          </p:cNvCxnSpPr>
          <p:nvPr/>
        </p:nvCxnSpPr>
        <p:spPr>
          <a:xfrm>
            <a:off x="2882313" y="4194586"/>
            <a:ext cx="879846" cy="0"/>
          </a:xfrm>
          <a:prstGeom prst="line">
            <a:avLst/>
          </a:prstGeom>
          <a:ln w="12700"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26"/>
          <p:cNvCxnSpPr/>
          <p:nvPr/>
        </p:nvCxnSpPr>
        <p:spPr>
          <a:xfrm>
            <a:off x="2330942" y="5208854"/>
            <a:ext cx="1177031" cy="0"/>
          </a:xfrm>
          <a:prstGeom prst="line">
            <a:avLst/>
          </a:prstGeom>
          <a:ln w="12700"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円/楕円 1"/>
          <p:cNvSpPr/>
          <p:nvPr/>
        </p:nvSpPr>
        <p:spPr>
          <a:xfrm>
            <a:off x="3536622" y="3808640"/>
            <a:ext cx="612482" cy="612428"/>
          </a:xfrm>
          <a:prstGeom prst="ellipse">
            <a:avLst/>
          </a:prstGeom>
          <a:solidFill>
            <a:schemeClr val="bg1">
              <a:lumMod val="5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4441" tIns="22220" rIns="44441" bIns="222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93262">
              <a:defRPr/>
            </a:pPr>
            <a:endParaRPr kumimoji="1" lang="ja-JP" altLang="en-US" sz="875" kern="0">
              <a:solidFill>
                <a:prstClr val="black"/>
              </a:solidFill>
              <a:latin typeface="TH SarabunPSK" panose="020B0500040200020003" pitchFamily="34" charset="-34"/>
              <a:ea typeface="ＭＳ Ｐゴシック" panose="020B0600070205080204" pitchFamily="34" charset="-128"/>
              <a:cs typeface="TH SarabunPSK" panose="020B0500040200020003" pitchFamily="34" charset="-34"/>
              <a:sym typeface="Arial"/>
              <a:rtl val="0"/>
            </a:endParaRPr>
          </a:p>
        </p:txBody>
      </p:sp>
      <p:sp>
        <p:nvSpPr>
          <p:cNvPr id="76" name="円/楕円 14"/>
          <p:cNvSpPr/>
          <p:nvPr/>
        </p:nvSpPr>
        <p:spPr>
          <a:xfrm>
            <a:off x="3200026" y="1948010"/>
            <a:ext cx="612482" cy="612428"/>
          </a:xfrm>
          <a:prstGeom prst="ellipse">
            <a:avLst/>
          </a:prstGeom>
          <a:solidFill>
            <a:schemeClr val="bg1">
              <a:lumMod val="5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4441" tIns="22220" rIns="44441" bIns="222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93262">
              <a:defRPr/>
            </a:pPr>
            <a:endParaRPr kumimoji="1" lang="ja-JP" altLang="en-US" sz="875" kern="0">
              <a:solidFill>
                <a:prstClr val="black"/>
              </a:solidFill>
              <a:latin typeface="TH SarabunPSK" panose="020B0500040200020003" pitchFamily="34" charset="-34"/>
              <a:ea typeface="ＭＳ Ｐゴシック" panose="020B0600070205080204" pitchFamily="34" charset="-128"/>
              <a:cs typeface="TH SarabunPSK" panose="020B0500040200020003" pitchFamily="34" charset="-34"/>
              <a:sym typeface="Arial"/>
              <a:rtl val="0"/>
            </a:endParaRPr>
          </a:p>
        </p:txBody>
      </p:sp>
      <p:sp>
        <p:nvSpPr>
          <p:cNvPr id="77" name="円/楕円 15"/>
          <p:cNvSpPr/>
          <p:nvPr/>
        </p:nvSpPr>
        <p:spPr>
          <a:xfrm>
            <a:off x="3448385" y="2809858"/>
            <a:ext cx="612482" cy="612428"/>
          </a:xfrm>
          <a:prstGeom prst="ellipse">
            <a:avLst/>
          </a:prstGeom>
          <a:solidFill>
            <a:schemeClr val="bg1">
              <a:lumMod val="5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4441" tIns="22220" rIns="44441" bIns="222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93262">
              <a:defRPr/>
            </a:pPr>
            <a:endParaRPr kumimoji="1" lang="ja-JP" altLang="en-US" sz="875" kern="0">
              <a:solidFill>
                <a:prstClr val="black"/>
              </a:solidFill>
              <a:latin typeface="TH SarabunPSK" panose="020B0500040200020003" pitchFamily="34" charset="-34"/>
              <a:ea typeface="ＭＳ Ｐゴシック" panose="020B0600070205080204" pitchFamily="34" charset="-128"/>
              <a:cs typeface="TH SarabunPSK" panose="020B0500040200020003" pitchFamily="34" charset="-34"/>
              <a:sym typeface="Arial"/>
              <a:rtl val="0"/>
            </a:endParaRPr>
          </a:p>
        </p:txBody>
      </p:sp>
      <p:sp>
        <p:nvSpPr>
          <p:cNvPr id="79" name="円/楕円 17"/>
          <p:cNvSpPr/>
          <p:nvPr/>
        </p:nvSpPr>
        <p:spPr>
          <a:xfrm>
            <a:off x="3167472" y="4916451"/>
            <a:ext cx="612482" cy="612428"/>
          </a:xfrm>
          <a:prstGeom prst="ellipse">
            <a:avLst/>
          </a:prstGeom>
          <a:solidFill>
            <a:schemeClr val="bg1">
              <a:lumMod val="5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4441" tIns="22220" rIns="44441" bIns="222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93262">
              <a:defRPr/>
            </a:pPr>
            <a:endParaRPr kumimoji="1" lang="ja-JP" altLang="en-US" sz="1500" kern="0">
              <a:solidFill>
                <a:prstClr val="black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  <a:sym typeface="Arial"/>
              <a:rtl val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80287" y="2082757"/>
            <a:ext cx="28084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93262">
              <a:defRPr/>
            </a:pPr>
            <a:r>
              <a:rPr lang="en-US" sz="1500" b="1" kern="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  <a:rtl val="0"/>
              </a:rPr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628329" y="2939716"/>
            <a:ext cx="28084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93262">
              <a:defRPr/>
            </a:pPr>
            <a:r>
              <a:rPr lang="en-US" sz="1500" b="1" kern="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  <a:rtl val="0"/>
              </a:rPr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703910" y="3955881"/>
            <a:ext cx="28084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93262">
              <a:defRPr/>
            </a:pPr>
            <a:r>
              <a:rPr lang="en-US" sz="1500" b="1" kern="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  <a:rtl val="0"/>
              </a:rPr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334256" y="5044787"/>
            <a:ext cx="28084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93262">
              <a:defRPr/>
            </a:pPr>
            <a:r>
              <a:rPr lang="en-US" sz="1500" b="1" kern="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  <a:rtl val="0"/>
              </a:rPr>
              <a:t>4</a:t>
            </a:r>
          </a:p>
        </p:txBody>
      </p:sp>
      <p:sp>
        <p:nvSpPr>
          <p:cNvPr id="5" name="Rectangle 4"/>
          <p:cNvSpPr/>
          <p:nvPr/>
        </p:nvSpPr>
        <p:spPr>
          <a:xfrm>
            <a:off x="4309677" y="3731842"/>
            <a:ext cx="5610500" cy="90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693262">
              <a:lnSpc>
                <a:spcPct val="85000"/>
              </a:lnSpc>
              <a:defRPr/>
            </a:pPr>
            <a:r>
              <a:rPr lang="en-US" sz="1300" b="1" kern="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  <a:rtl val="0"/>
              </a:rPr>
              <a:t>Budget System </a:t>
            </a:r>
          </a:p>
          <a:p>
            <a:pPr marL="163513" lvl="1" indent="-163513" defTabSz="693262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1100" kern="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  <a:rtl val="0"/>
              </a:rPr>
              <a:t>Integrated R&amp;I budget system.</a:t>
            </a:r>
            <a:endParaRPr lang="en-US" sz="1100" kern="0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H SarabunPSK" panose="020B0500040200020003" pitchFamily="34" charset="-34"/>
              <a:sym typeface="Arial"/>
              <a:rtl val="0"/>
            </a:endParaRPr>
          </a:p>
          <a:p>
            <a:pPr marL="163513" lvl="1" indent="-163513" defTabSz="693262">
              <a:lnSpc>
                <a:spcPct val="85000"/>
              </a:lnSpc>
              <a:buFont typeface="Arial" panose="020B0604020202020204" pitchFamily="34" charset="0"/>
              <a:buChar char="•"/>
              <a:defRPr/>
            </a:pPr>
            <a:r>
              <a:rPr lang="en-US" sz="1100" kern="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  <a:rtl val="0"/>
              </a:rPr>
              <a:t>Strategic allocation (in block grant) aligned with R&amp;I strategy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new performance-based monitoring and evaluation scheme.</a:t>
            </a:r>
          </a:p>
          <a:p>
            <a:pPr marL="163513" lvl="1" indent="-163513" defTabSz="693262">
              <a:lnSpc>
                <a:spcPct val="85000"/>
              </a:lnSpc>
              <a:buFont typeface="Arial" panose="020B0604020202020204" pitchFamily="34" charset="0"/>
              <a:buChar char="•"/>
              <a:defRPr/>
            </a:pPr>
            <a:r>
              <a:rPr lang="en-US" sz="1100" kern="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  <a:rtl val="0"/>
              </a:rPr>
              <a:t>Adjust funding agency’s role and mission in line to R&amp;I strategy.</a:t>
            </a:r>
            <a:endParaRPr lang="th-TH" sz="1100" kern="0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H SarabunPSK" panose="020B0500040200020003" pitchFamily="34" charset="-34"/>
              <a:sym typeface="Arial"/>
              <a:rtl val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80392" y="4796430"/>
            <a:ext cx="6569718" cy="1177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93262">
              <a:defRPr/>
            </a:pPr>
            <a:r>
              <a:rPr lang="en-US" sz="1300" b="1" kern="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  <a:rtl val="0"/>
              </a:rPr>
              <a:t>Improvement in Laws and Regulations </a:t>
            </a:r>
          </a:p>
          <a:p>
            <a:pPr marL="228600" indent="-228600" defTabSz="693262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1100" kern="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  <a:rtl val="0"/>
              </a:rPr>
              <a:t>Improve and formulate concerned laws and regulations.</a:t>
            </a:r>
            <a:endParaRPr lang="th-TH" sz="1100" kern="0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H SarabunPSK" panose="020B0500040200020003" pitchFamily="34" charset="-34"/>
              <a:sym typeface="Arial"/>
              <a:rtl val="0"/>
            </a:endParaRPr>
          </a:p>
          <a:p>
            <a:pPr marL="228600" indent="-228600" defTabSz="693262">
              <a:buFont typeface="Arial" panose="020B0604020202020204" pitchFamily="34" charset="0"/>
              <a:buChar char="•"/>
              <a:defRPr/>
            </a:pPr>
            <a:r>
              <a:rPr lang="en-US" sz="1100" kern="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  <a:rtl val="0"/>
              </a:rPr>
              <a:t>Establish a clear division of roles, responsibilities and structure among R&amp;I institutions.</a:t>
            </a:r>
          </a:p>
          <a:p>
            <a:pPr marL="228600" indent="-228600" defTabSz="693262">
              <a:buFont typeface="Arial" panose="020B0604020202020204" pitchFamily="34" charset="0"/>
              <a:buChar char="•"/>
              <a:defRPr/>
            </a:pPr>
            <a:r>
              <a:rPr lang="en-US" sz="1100" kern="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  <a:rtl val="0"/>
              </a:rPr>
              <a:t>Unlock limitation and barrier of R&amp;I utilization and support the management system.</a:t>
            </a:r>
          </a:p>
          <a:p>
            <a:pPr marL="228600" indent="-228600" defTabSz="693262">
              <a:buFont typeface="Arial" panose="020B0604020202020204" pitchFamily="34" charset="0"/>
              <a:buChar char="•"/>
              <a:defRPr/>
            </a:pPr>
            <a:r>
              <a:rPr lang="en-US" sz="1100" kern="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  <a:rtl val="0"/>
              </a:rPr>
              <a:t>Develop R&amp;I infrastructure aligned with R&amp;I strategy.</a:t>
            </a:r>
            <a:endParaRPr lang="th-TH" sz="1100" kern="0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H SarabunPSK" panose="020B0500040200020003" pitchFamily="34" charset="-34"/>
              <a:sym typeface="Arial"/>
              <a:rtl val="0"/>
            </a:endParaRPr>
          </a:p>
          <a:p>
            <a:pPr defTabSz="693262">
              <a:defRPr/>
            </a:pPr>
            <a:endParaRPr lang="th-TH" sz="1100" kern="0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H SarabunPSK" panose="020B0500040200020003" pitchFamily="34" charset="-34"/>
              <a:sym typeface="Arial"/>
              <a:rtl val="0"/>
            </a:endParaRPr>
          </a:p>
        </p:txBody>
      </p:sp>
      <p:sp>
        <p:nvSpPr>
          <p:cNvPr id="26" name="テキスト プレースホルダー 11"/>
          <p:cNvSpPr txBox="1">
            <a:spLocks/>
          </p:cNvSpPr>
          <p:nvPr/>
        </p:nvSpPr>
        <p:spPr>
          <a:xfrm>
            <a:off x="3917921" y="1460390"/>
            <a:ext cx="6494660" cy="1326968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133" kern="1200" spc="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22960">
              <a:lnSpc>
                <a:spcPct val="100000"/>
              </a:lnSpc>
              <a:buNone/>
              <a:defRPr/>
            </a:pPr>
            <a:r>
              <a:rPr lang="en-US" altLang="ja-JP" sz="1300" b="1" kern="0" spc="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  <a:rtl val="0"/>
              </a:rPr>
              <a:t>Research and Innovation Policy and Strategy </a:t>
            </a:r>
          </a:p>
          <a:p>
            <a:pPr defTabSz="822960">
              <a:lnSpc>
                <a:spcPct val="100000"/>
              </a:lnSpc>
              <a:spcBef>
                <a:spcPts val="300"/>
              </a:spcBef>
              <a:defRPr/>
            </a:pPr>
            <a:r>
              <a:rPr lang="en-US" altLang="ja-JP" sz="1100" kern="0" spc="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  <a:rtl val="0"/>
              </a:rPr>
              <a:t>R&amp;I policy and strategy is a key driver of the national strategy.</a:t>
            </a:r>
            <a:endParaRPr lang="th-TH" altLang="ja-JP" sz="1100" kern="0" spc="0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H SarabunPSK" panose="020B0500040200020003" pitchFamily="34" charset="-34"/>
              <a:sym typeface="Arial"/>
              <a:rtl val="0"/>
            </a:endParaRPr>
          </a:p>
          <a:p>
            <a:pPr marL="205740" indent="-205740" defTabSz="822960">
              <a:lnSpc>
                <a:spcPct val="100000"/>
              </a:lnSpc>
              <a:defRPr/>
            </a:pPr>
            <a:r>
              <a:rPr lang="en-US" altLang="ja-JP" sz="1100" kern="0" spc="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  <a:rtl val="0"/>
              </a:rPr>
              <a:t>Clear direction, tangible impacts of R&amp;I results and commercialization/utilization.</a:t>
            </a:r>
            <a:endParaRPr lang="th-TH" altLang="ja-JP" sz="1100" kern="0" spc="0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H SarabunPSK" panose="020B0500040200020003" pitchFamily="34" charset="-34"/>
              <a:sym typeface="Arial"/>
              <a:rtl val="0"/>
            </a:endParaRPr>
          </a:p>
          <a:p>
            <a:pPr marL="205740" indent="-205740" defTabSz="822960">
              <a:lnSpc>
                <a:spcPct val="100000"/>
              </a:lnSpc>
              <a:defRPr/>
            </a:pPr>
            <a:r>
              <a:rPr lang="en-US" altLang="ja-JP" sz="1100" kern="0" spc="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  <a:rtl val="0"/>
              </a:rPr>
              <a:t>Response to users’ demand and define priority areas.</a:t>
            </a:r>
            <a:endParaRPr lang="th-TH" altLang="ja-JP" sz="1100" kern="0" spc="0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H SarabunPSK" panose="020B0500040200020003" pitchFamily="34" charset="-34"/>
              <a:sym typeface="Arial"/>
              <a:rtl val="0"/>
            </a:endParaRPr>
          </a:p>
          <a:p>
            <a:pPr marL="205740" indent="-205740" defTabSz="822960">
              <a:lnSpc>
                <a:spcPct val="100000"/>
              </a:lnSpc>
              <a:defRPr/>
            </a:pPr>
            <a:r>
              <a:rPr lang="en-US" altLang="ja-JP" sz="1100" kern="0" spc="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  <a:rtl val="0"/>
              </a:rPr>
              <a:t>Focusing on both science, technology, industry as well as social science and humanity.</a:t>
            </a:r>
          </a:p>
          <a:p>
            <a:pPr marL="205740" indent="-205740" defTabSz="822960">
              <a:lnSpc>
                <a:spcPct val="100000"/>
              </a:lnSpc>
              <a:defRPr/>
            </a:pPr>
            <a:r>
              <a:rPr lang="en-US" altLang="ja-JP" sz="1100" kern="0" spc="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  <a:rtl val="0"/>
              </a:rPr>
              <a:t>Effective monitoring and evaluation system.</a:t>
            </a:r>
            <a:endParaRPr lang="th-TH" altLang="ja-JP" sz="1100" kern="0" spc="0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H SarabunPSK" panose="020B0500040200020003" pitchFamily="34" charset="-34"/>
              <a:sym typeface="Arial"/>
              <a:rtl val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309677" y="2693268"/>
            <a:ext cx="6205923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93262">
              <a:defRPr/>
            </a:pPr>
            <a:r>
              <a:rPr lang="en-US" sz="1300" b="1" kern="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  <a:rtl val="0"/>
              </a:rPr>
              <a:t>Personnel Development </a:t>
            </a:r>
          </a:p>
          <a:p>
            <a:pPr marL="207963" indent="-207963" defTabSz="693262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1100" kern="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  <a:rtl val="0"/>
              </a:rPr>
              <a:t>Increase number and quality of personnel in targeted industries.</a:t>
            </a:r>
          </a:p>
          <a:p>
            <a:pPr marL="207963" indent="-207963" defTabSz="693262">
              <a:buFont typeface="Arial" panose="020B0604020202020204" pitchFamily="34" charset="0"/>
              <a:buChar char="•"/>
              <a:defRPr/>
            </a:pPr>
            <a:r>
              <a:rPr lang="en-US" sz="1100" kern="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  <a:rtl val="0"/>
              </a:rPr>
              <a:t>Set up integrated information for R&amp;I researcher database.</a:t>
            </a:r>
            <a:endParaRPr lang="th-TH" sz="1100" kern="0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H SarabunPSK" panose="020B0500040200020003" pitchFamily="34" charset="-34"/>
              <a:sym typeface="Arial"/>
              <a:rtl val="0"/>
            </a:endParaRPr>
          </a:p>
          <a:p>
            <a:pPr marL="207963" indent="-207963" defTabSz="693262">
              <a:buFont typeface="Arial" panose="020B0604020202020204" pitchFamily="34" charset="0"/>
              <a:buChar char="•"/>
              <a:defRPr/>
            </a:pPr>
            <a:r>
              <a:rPr lang="en-US" sz="1100" kern="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  <a:rtl val="0"/>
              </a:rPr>
              <a:t>Accelerate personnel development in targeted technology, investment/R&amp;I /and innovative entrepreneurship.</a:t>
            </a:r>
            <a:endParaRPr lang="th-TH" sz="1100" kern="0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H SarabunPSK" panose="020B0500040200020003" pitchFamily="34" charset="-34"/>
              <a:sym typeface="Arial"/>
              <a:rtl val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02733" y="168595"/>
            <a:ext cx="10811934" cy="7570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93262">
              <a:defRPr/>
            </a:pPr>
            <a:r>
              <a:rPr lang="en-US" sz="2500" b="1" kern="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  <a:rtl val="0"/>
              </a:rPr>
              <a:t>Framework on National Research and Innovation System Reform</a:t>
            </a:r>
          </a:p>
        </p:txBody>
      </p:sp>
      <p:sp>
        <p:nvSpPr>
          <p:cNvPr id="28" name="Slide Number Placeholder 1">
            <a:extLst>
              <a:ext uri="{FF2B5EF4-FFF2-40B4-BE49-F238E27FC236}">
                <a16:creationId xmlns:a16="http://schemas.microsoft.com/office/drawing/2014/main" id="{FD5CD746-BBA2-4D3E-B6DC-253DF12A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0" y="6492876"/>
            <a:ext cx="2468880" cy="365125"/>
          </a:xfrm>
        </p:spPr>
        <p:txBody>
          <a:bodyPr/>
          <a:lstStyle/>
          <a:p>
            <a:r>
              <a:rPr lang="en-US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863954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702733" y="355600"/>
            <a:ext cx="10811934" cy="1293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8755" tIns="49378" rIns="98755" bIns="49378" rtlCol="0" anchor="ctr">
            <a:normAutofit/>
          </a:bodyPr>
          <a:lstStyle>
            <a:defPPr>
              <a:defRPr lang="th-TH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defTabSz="987552"/>
            <a:r>
              <a:rPr lang="en-US" sz="25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NCPO’s Announcement </a:t>
            </a:r>
          </a:p>
          <a:p>
            <a:pPr defTabSz="987552"/>
            <a:r>
              <a:rPr lang="en-US" sz="25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 Reform of National Research and Innovation System</a:t>
            </a:r>
            <a:endParaRPr lang="th-TH" sz="2500" dirty="0">
              <a:solidFill>
                <a:prstClr val="black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965171" y="1904295"/>
            <a:ext cx="4469818" cy="8647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  <a:prstDash val="solid"/>
          </a:ln>
        </p:spPr>
        <p:txBody>
          <a:bodyPr vert="horz" lIns="98755" tIns="49378" rIns="98755" bIns="4937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TH Sarabun New" panose="020B0500040200020003" pitchFamily="34" charset="-34"/>
                <a:ea typeface="+mj-ea"/>
                <a:cs typeface="TH Sarabun New" panose="020B0500040200020003" pitchFamily="34" charset="-34"/>
              </a:defRPr>
            </a:lvl1pPr>
          </a:lstStyle>
          <a:p>
            <a:pPr algn="ctr" defTabSz="987552"/>
            <a:r>
              <a:rPr lang="en-US" sz="1500" b="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 No. 62/2016 (October 6, 2016) </a:t>
            </a:r>
          </a:p>
          <a:p>
            <a:pPr algn="ctr" defTabSz="987552"/>
            <a:r>
              <a:rPr lang="en-US" sz="1500" b="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Reform of National Research and Innovation System</a:t>
            </a:r>
            <a:endParaRPr lang="th-TH" sz="1500" b="0" i="1" dirty="0">
              <a:solidFill>
                <a:prstClr val="black"/>
              </a:solidFill>
              <a:latin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965171" y="2921671"/>
            <a:ext cx="4469818" cy="455729"/>
          </a:xfrm>
          <a:prstGeom prst="rect">
            <a:avLst/>
          </a:prstGeom>
          <a:solidFill>
            <a:schemeClr val="bg1"/>
          </a:solidFill>
          <a:ln w="38100">
            <a:solidFill>
              <a:srgbClr val="B4FF69"/>
            </a:solidFill>
            <a:prstDash val="sysDot"/>
          </a:ln>
        </p:spPr>
        <p:txBody>
          <a:bodyPr vert="horz" lIns="98755" tIns="49378" rIns="98755" bIns="4937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TH Sarabun New" panose="020B0500040200020003" pitchFamily="34" charset="-34"/>
                <a:ea typeface="+mj-ea"/>
                <a:cs typeface="TH Sarabun New" panose="020B0500040200020003" pitchFamily="34" charset="-34"/>
              </a:defRPr>
            </a:lvl1pPr>
          </a:lstStyle>
          <a:p>
            <a:pPr algn="ctr" defTabSz="987552"/>
            <a:r>
              <a:rPr lang="en-US" sz="1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Establish the National Research and Innovation Policy Council (NRIC), as the top policy body</a:t>
            </a:r>
            <a:endParaRPr lang="th-TH" sz="1300" dirty="0">
              <a:solidFill>
                <a:prstClr val="black"/>
              </a:solidFill>
              <a:latin typeface="Times New Roman" panose="02020603050405020304" pitchFamily="18" charset="0"/>
              <a:cs typeface="TH SarabunPSK" pitchFamily="34" charset="-34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944968" y="3542251"/>
            <a:ext cx="2640055" cy="83446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0291">
              <a:lnSpc>
                <a:spcPct val="50000"/>
              </a:lnSpc>
            </a:pPr>
            <a:r>
              <a:rPr lang="en-US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Chairman</a:t>
            </a:r>
            <a:r>
              <a:rPr lang="th-TH" sz="1300" b="1" dirty="0">
                <a:solidFill>
                  <a:prstClr val="black"/>
                </a:solidFill>
                <a:latin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Prime Minister</a:t>
            </a:r>
            <a:endParaRPr lang="th-TH" sz="1300" b="1" dirty="0">
              <a:solidFill>
                <a:prstClr val="black"/>
              </a:solidFill>
              <a:latin typeface="Times New Roman" panose="02020603050405020304" pitchFamily="18" charset="0"/>
              <a:cs typeface="TH SarabunPSK" panose="020B0500040200020003" pitchFamily="34" charset="-34"/>
            </a:endParaRPr>
          </a:p>
          <a:p>
            <a:pPr algn="ctr" defTabSz="770291">
              <a:lnSpc>
                <a:spcPct val="50000"/>
              </a:lnSpc>
            </a:pPr>
            <a:r>
              <a:rPr lang="en-US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</a:t>
            </a:r>
          </a:p>
          <a:p>
            <a:pPr algn="ctr" defTabSz="770291">
              <a:lnSpc>
                <a:spcPct val="50000"/>
              </a:lnSpc>
            </a:pPr>
            <a:endParaRPr lang="th-TH" sz="1300" b="1" dirty="0">
              <a:solidFill>
                <a:prstClr val="black"/>
              </a:solidFill>
              <a:latin typeface="Times New Roman" panose="02020603050405020304" pitchFamily="18" charset="0"/>
              <a:cs typeface="TH SarabunPSK" panose="020B0500040200020003" pitchFamily="34" charset="-34"/>
            </a:endParaRPr>
          </a:p>
          <a:p>
            <a:pPr algn="ctr" defTabSz="770291">
              <a:lnSpc>
                <a:spcPct val="90000"/>
              </a:lnSpc>
            </a:pPr>
            <a:r>
              <a:rPr lang="en-US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Secretariat </a:t>
            </a:r>
            <a:r>
              <a:rPr lang="en-US" sz="13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NRCT</a:t>
            </a:r>
            <a:r>
              <a:rPr lang="th-TH" sz="1300" b="1" dirty="0">
                <a:solidFill>
                  <a:prstClr val="black"/>
                </a:solidFill>
                <a:latin typeface="Times New Roman" panose="02020603050405020304" pitchFamily="18" charset="0"/>
                <a:cs typeface="TH SarabunIT๙" panose="020B0500040200020003" pitchFamily="34" charset="-34"/>
              </a:rPr>
              <a:t>/</a:t>
            </a:r>
            <a:r>
              <a:rPr lang="en-US" sz="1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 </a:t>
            </a:r>
            <a:r>
              <a:rPr lang="th-TH" sz="13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H SarabunPSK" panose="020B0500040200020003" pitchFamily="34" charset="-34"/>
              </a:rPr>
              <a:t> </a:t>
            </a:r>
            <a:endParaRPr lang="en-US" sz="13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819" y="4447515"/>
            <a:ext cx="589448" cy="8038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2" r="23632" b="3155"/>
          <a:stretch/>
        </p:blipFill>
        <p:spPr>
          <a:xfrm>
            <a:off x="8276701" y="4427030"/>
            <a:ext cx="623473" cy="8243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F20CC40-ECBE-4849-97D3-5183CDA1B5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4818" t="13042" r="33232" b="13754"/>
          <a:stretch/>
        </p:blipFill>
        <p:spPr>
          <a:xfrm>
            <a:off x="1875693" y="1777042"/>
            <a:ext cx="3765431" cy="4850500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F8136A27-F727-4007-A40E-16BCA49DF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0" y="6492876"/>
            <a:ext cx="2468880" cy="365125"/>
          </a:xfrm>
        </p:spPr>
        <p:txBody>
          <a:bodyPr/>
          <a:lstStyle/>
          <a:p>
            <a:r>
              <a:rPr lang="en-US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45844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C96107A-49B4-43EE-97FD-1BF05E15924D}"/>
              </a:ext>
            </a:extLst>
          </p:cNvPr>
          <p:cNvCxnSpPr>
            <a:cxnSpLocks/>
            <a:stCxn id="30" idx="0"/>
          </p:cNvCxnSpPr>
          <p:nvPr/>
        </p:nvCxnSpPr>
        <p:spPr>
          <a:xfrm flipV="1">
            <a:off x="5929193" y="5612449"/>
            <a:ext cx="0" cy="8804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833367" y="888227"/>
            <a:ext cx="2197285" cy="738664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algn="ctr" defTabSz="770291">
              <a:lnSpc>
                <a:spcPct val="80000"/>
              </a:lnSpc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Chairman</a:t>
            </a:r>
            <a:endParaRPr lang="th-TH" sz="2000" b="1" dirty="0">
              <a:solidFill>
                <a:prstClr val="black"/>
              </a:solidFill>
              <a:latin typeface="Times New Roman" panose="02020603050405020304" pitchFamily="18" charset="0"/>
              <a:cs typeface="TH SarabunPSK" panose="020B0500040200020003" pitchFamily="34" charset="-34"/>
            </a:endParaRPr>
          </a:p>
          <a:p>
            <a:pPr algn="ctr" defTabSz="770291">
              <a:lnSpc>
                <a:spcPct val="80000"/>
              </a:lnSpc>
              <a:spcBef>
                <a:spcPts val="1200"/>
              </a:spcBef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Prime Minister</a:t>
            </a:r>
            <a:endParaRPr lang="th-TH" sz="2000" dirty="0">
              <a:solidFill>
                <a:prstClr val="black"/>
              </a:solidFill>
              <a:latin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91313" y="1936527"/>
            <a:ext cx="2520000" cy="664797"/>
          </a:xfrm>
          <a:prstGeom prst="rect">
            <a:avLst/>
          </a:prstGeom>
          <a:solidFill>
            <a:srgbClr val="B4FF69"/>
          </a:solidFill>
        </p:spPr>
        <p:txBody>
          <a:bodyPr wrap="square" rtlCol="0" anchor="ctr">
            <a:spAutoFit/>
          </a:bodyPr>
          <a:lstStyle/>
          <a:p>
            <a:pPr algn="ctr" defTabSz="770291">
              <a:lnSpc>
                <a:spcPct val="80000"/>
              </a:lnSpc>
            </a:pPr>
            <a:r>
              <a:rPr lang="en-US" sz="1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Vice Chairman 1</a:t>
            </a:r>
            <a:endParaRPr lang="th-TH" sz="1700" b="1" dirty="0">
              <a:solidFill>
                <a:prstClr val="black"/>
              </a:solidFill>
              <a:latin typeface="Times New Roman" panose="02020603050405020304" pitchFamily="18" charset="0"/>
              <a:cs typeface="TH SarabunPSK" panose="020B0500040200020003" pitchFamily="34" charset="-34"/>
            </a:endParaRPr>
          </a:p>
          <a:p>
            <a:pPr algn="ctr" defTabSz="770291">
              <a:lnSpc>
                <a:spcPct val="80000"/>
              </a:lnSpc>
              <a:spcBef>
                <a:spcPts val="1200"/>
              </a:spcBef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Deputy Prime Minister</a:t>
            </a:r>
            <a:endParaRPr lang="th-TH" sz="1700" dirty="0">
              <a:solidFill>
                <a:prstClr val="black"/>
              </a:solidFill>
              <a:latin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82399" y="5823202"/>
            <a:ext cx="8740309" cy="532194"/>
          </a:xfrm>
          <a:prstGeom prst="rect">
            <a:avLst/>
          </a:prstGeom>
          <a:solidFill>
            <a:srgbClr val="CEE6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Secretary General, National Research Council of Thailand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Secretary General, Office of National Science Technology and Innovation Policy Committee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 and Joint-Secretary</a:t>
            </a:r>
            <a:endParaRPr lang="th-TH" sz="1200" b="1" dirty="0">
              <a:solidFill>
                <a:prstClr val="black"/>
              </a:solidFill>
              <a:latin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4266" y="116030"/>
            <a:ext cx="10888133" cy="5884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09751">
              <a:lnSpc>
                <a:spcPct val="80000"/>
              </a:lnSpc>
              <a:spcBef>
                <a:spcPct val="0"/>
              </a:spcBef>
            </a:pPr>
            <a:r>
              <a:rPr lang="en-US" sz="2500" b="1" spc="292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Research and Innovation Policy Council (NRIC)</a:t>
            </a:r>
            <a:endParaRPr lang="th-TH" sz="2500" b="1" spc="292" dirty="0">
              <a:solidFill>
                <a:prstClr val="black"/>
              </a:solidFill>
              <a:latin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11542" y="1944550"/>
            <a:ext cx="2520000" cy="670055"/>
          </a:xfrm>
          <a:prstGeom prst="rect">
            <a:avLst/>
          </a:prstGeom>
          <a:solidFill>
            <a:srgbClr val="B4FF69"/>
          </a:solidFill>
        </p:spPr>
        <p:txBody>
          <a:bodyPr wrap="square" rtlCol="0" anchor="ctr">
            <a:spAutoFit/>
          </a:bodyPr>
          <a:lstStyle/>
          <a:p>
            <a:pPr algn="ctr" defTabSz="770291">
              <a:lnSpc>
                <a:spcPct val="80000"/>
              </a:lnSpc>
            </a:pPr>
            <a:r>
              <a:rPr lang="en-US" sz="1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Vice Chairman 2</a:t>
            </a:r>
            <a:endParaRPr lang="th-TH" sz="1700" b="1" dirty="0">
              <a:solidFill>
                <a:prstClr val="black"/>
              </a:solidFill>
              <a:latin typeface="Times New Roman" panose="02020603050405020304" pitchFamily="18" charset="0"/>
              <a:cs typeface="TH SarabunPSK" panose="020B0500040200020003" pitchFamily="34" charset="-34"/>
            </a:endParaRPr>
          </a:p>
          <a:p>
            <a:pPr algn="ctr" defTabSz="770291">
              <a:lnSpc>
                <a:spcPct val="80000"/>
              </a:lnSpc>
              <a:spcBef>
                <a:spcPts val="1200"/>
              </a:spcBef>
            </a:pPr>
            <a:r>
              <a:rPr lang="en-US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Deputy Prime Minister</a:t>
            </a:r>
            <a:endParaRPr lang="th-TH" sz="1700" dirty="0">
              <a:solidFill>
                <a:prstClr val="black"/>
              </a:solidFill>
              <a:latin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029200" y="6492876"/>
            <a:ext cx="1799985" cy="293024"/>
          </a:xfrm>
          <a:prstGeom prst="rect">
            <a:avLst/>
          </a:prstGeom>
          <a:solidFill>
            <a:srgbClr val="CEE6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0291"/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Secretary Assistant</a:t>
            </a:r>
            <a:r>
              <a:rPr lang="th-TH" sz="1200" dirty="0">
                <a:solidFill>
                  <a:prstClr val="black"/>
                </a:solidFill>
                <a:latin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th-TH" sz="1200" dirty="0">
              <a:solidFill>
                <a:prstClr val="black"/>
              </a:solidFill>
              <a:latin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49927" y="2847069"/>
            <a:ext cx="10049297" cy="2756040"/>
            <a:chOff x="370644" y="2127349"/>
            <a:chExt cx="8137639" cy="2551888"/>
          </a:xfrm>
          <a:solidFill>
            <a:schemeClr val="accent6">
              <a:lumMod val="20000"/>
              <a:lumOff val="80000"/>
            </a:schemeClr>
          </a:solidFill>
        </p:grpSpPr>
        <p:grpSp>
          <p:nvGrpSpPr>
            <p:cNvPr id="3" name="Group 2"/>
            <p:cNvGrpSpPr/>
            <p:nvPr/>
          </p:nvGrpSpPr>
          <p:grpSpPr>
            <a:xfrm>
              <a:off x="370644" y="2127349"/>
              <a:ext cx="3207179" cy="2551887"/>
              <a:chOff x="294304" y="2279770"/>
              <a:chExt cx="3619774" cy="2845472"/>
            </a:xfrm>
            <a:grpFill/>
          </p:grpSpPr>
          <p:sp>
            <p:nvSpPr>
              <p:cNvPr id="12" name="Rectangle 11"/>
              <p:cNvSpPr/>
              <p:nvPr/>
            </p:nvSpPr>
            <p:spPr>
              <a:xfrm>
                <a:off x="294304" y="2279770"/>
                <a:ext cx="1935855" cy="284547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defTabSz="770291"/>
                <a:endParaRPr lang="th-TH" sz="1296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082195" y="2280351"/>
                <a:ext cx="1831883" cy="284489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defTabSz="770291"/>
                <a:endParaRPr lang="th-TH" sz="1296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143276" y="2350233"/>
                <a:ext cx="2103728" cy="20706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0291"/>
                <a:r>
                  <a:rPr lang="en-US" sz="15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Ministers </a:t>
                </a:r>
                <a:endParaRPr lang="th-TH" sz="1500" dirty="0">
                  <a:solidFill>
                    <a:prstClr val="black"/>
                  </a:solidFill>
                  <a:latin typeface="Times New Roman" panose="02020603050405020304" pitchFamily="18" charset="0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3656075" y="2127350"/>
              <a:ext cx="2770638" cy="2551887"/>
              <a:chOff x="3893529" y="2298893"/>
              <a:chExt cx="2770638" cy="2551887"/>
            </a:xfrm>
            <a:grpFill/>
          </p:grpSpPr>
          <p:sp>
            <p:nvSpPr>
              <p:cNvPr id="28" name="Rectangle 27"/>
              <p:cNvSpPr/>
              <p:nvPr/>
            </p:nvSpPr>
            <p:spPr>
              <a:xfrm>
                <a:off x="3893529" y="2298893"/>
                <a:ext cx="2770638" cy="2551887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defTabSz="770291"/>
                <a:endParaRPr lang="th-TH" sz="950" dirty="0">
                  <a:solidFill>
                    <a:prstClr val="black"/>
                  </a:solidFill>
                  <a:latin typeface="Times New Roman" panose="02020603050405020304" pitchFamily="18" charset="0"/>
                  <a:cs typeface="TH SarabunPSK" panose="020B0500040200020003" pitchFamily="34" charset="-34"/>
                </a:endParaRPr>
              </a:p>
              <a:p>
                <a:pPr marL="169863" indent="-169863" defTabSz="770291">
                  <a:spcBef>
                    <a:spcPts val="600"/>
                  </a:spcBef>
                  <a:buFont typeface="+mj-lt"/>
                  <a:buAutoNum type="arabicPeriod"/>
                </a:pPr>
                <a:endParaRPr lang="en-US" sz="5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69863" indent="-169863" defTabSz="770291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sz="1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Bureau of the Budget</a:t>
                </a:r>
              </a:p>
              <a:p>
                <a:pPr marL="169863" indent="-169863" defTabSz="770291">
                  <a:buFont typeface="+mj-lt"/>
                  <a:buAutoNum type="arabicPeriod"/>
                </a:pPr>
                <a:r>
                  <a:rPr lang="en-US" sz="1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Office of the Council of State</a:t>
                </a:r>
              </a:p>
              <a:p>
                <a:pPr marL="169863" indent="-169863" defTabSz="770291">
                  <a:buFont typeface="+mj-lt"/>
                  <a:buAutoNum type="arabicPeriod"/>
                </a:pPr>
                <a:r>
                  <a:rPr lang="en-US" sz="1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Office of the National Economic and Social Development Board</a:t>
                </a:r>
              </a:p>
              <a:p>
                <a:pPr marL="169863" indent="-169863" defTabSz="770291">
                  <a:buFont typeface="+mj-lt"/>
                  <a:buAutoNum type="arabicPeriod"/>
                </a:pPr>
                <a:r>
                  <a:rPr lang="en-US" sz="1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Office of the Higher Education Commission</a:t>
                </a:r>
              </a:p>
              <a:p>
                <a:pPr marL="169863" indent="-169863" defTabSz="770291">
                  <a:buFont typeface="+mj-lt"/>
                  <a:buAutoNum type="arabicPeriod"/>
                </a:pPr>
                <a:r>
                  <a:rPr lang="en-US" sz="1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Association of The Council of University Presidents of Thailand </a:t>
                </a:r>
              </a:p>
              <a:p>
                <a:pPr marL="169863" indent="-169863" defTabSz="770291">
                  <a:buFont typeface="+mj-lt"/>
                  <a:buAutoNum type="arabicPeriod"/>
                </a:pPr>
                <a:r>
                  <a:rPr lang="en-US" sz="1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Council of </a:t>
                </a:r>
                <a:r>
                  <a:rPr lang="en-US" sz="1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Rajabhat</a:t>
                </a:r>
                <a:r>
                  <a:rPr lang="en-US" sz="1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University’ Presidents</a:t>
                </a:r>
              </a:p>
              <a:p>
                <a:pPr marL="169863" indent="-169863" defTabSz="770291">
                  <a:buFont typeface="+mj-lt"/>
                  <a:buAutoNum type="arabicPeriod"/>
                </a:pPr>
                <a:r>
                  <a:rPr lang="en-US" sz="1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Council of </a:t>
                </a:r>
                <a:r>
                  <a:rPr lang="en-US" sz="10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Rajamangala</a:t>
                </a:r>
                <a:r>
                  <a:rPr lang="en-US" sz="1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University of Technology Presidents</a:t>
                </a:r>
              </a:p>
              <a:p>
                <a:pPr marL="169863" indent="-169863" defTabSz="770291">
                  <a:buFont typeface="+mj-lt"/>
                  <a:buAutoNum type="arabicPeriod"/>
                </a:pPr>
                <a:r>
                  <a:rPr lang="en-US" sz="1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Thai Academy of Science and Technology</a:t>
                </a:r>
              </a:p>
              <a:p>
                <a:pPr marL="169863" indent="-169863" defTabSz="770291">
                  <a:buFont typeface="+mj-lt"/>
                  <a:buAutoNum type="arabicPeriod"/>
                </a:pPr>
                <a:r>
                  <a:rPr lang="en-US" sz="1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Thai Chamber of Commerce and Board of Trade of Thailand</a:t>
                </a:r>
              </a:p>
              <a:p>
                <a:pPr marL="169863" indent="-169863" defTabSz="770291">
                  <a:buFont typeface="+mj-lt"/>
                  <a:buAutoNum type="arabicPeriod"/>
                </a:pPr>
                <a:r>
                  <a:rPr lang="en-US" sz="1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Federation of Thai Industries</a:t>
                </a:r>
              </a:p>
              <a:p>
                <a:pPr marL="169863" indent="-169863" defTabSz="770291">
                  <a:buFont typeface="+mj-lt"/>
                  <a:buAutoNum type="arabicPeriod"/>
                </a:pPr>
                <a:r>
                  <a:rPr lang="en-US" sz="1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H SarabunPSK" panose="020B0500040200020003" pitchFamily="34" charset="-34"/>
                  </a:rPr>
                  <a:t>Thailand Development Research Institute Foundation</a:t>
                </a:r>
                <a:endParaRPr lang="th-TH" sz="1000" dirty="0">
                  <a:solidFill>
                    <a:prstClr val="black"/>
                  </a:solidFill>
                  <a:latin typeface="Times New Roman" panose="02020603050405020304" pitchFamily="18" charset="0"/>
                  <a:cs typeface="TH SarabunPSK" panose="020B0500040200020003" pitchFamily="34" charset="-34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3976441" y="2307542"/>
                <a:ext cx="2481521" cy="29793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0291"/>
                <a:r>
                  <a:rPr lang="en-US" sz="13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Heads of concerned Government Agencies and Private Sectors</a:t>
                </a:r>
                <a:endParaRPr lang="th-TH" sz="1300" dirty="0">
                  <a:solidFill>
                    <a:prstClr val="black"/>
                  </a:solidFill>
                  <a:latin typeface="Times New Roman" panose="02020603050405020304" pitchFamily="18" charset="0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6497010" y="2127350"/>
              <a:ext cx="2011273" cy="2551886"/>
              <a:chOff x="6787473" y="2312646"/>
              <a:chExt cx="2011273" cy="2551886"/>
            </a:xfrm>
            <a:grpFill/>
          </p:grpSpPr>
          <p:sp>
            <p:nvSpPr>
              <p:cNvPr id="29" name="Rectangle 28"/>
              <p:cNvSpPr/>
              <p:nvPr/>
            </p:nvSpPr>
            <p:spPr>
              <a:xfrm>
                <a:off x="6787473" y="2312646"/>
                <a:ext cx="2011273" cy="255188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defTabSz="770291"/>
                <a:endParaRPr lang="th-TH" sz="1296" b="1" dirty="0">
                  <a:solidFill>
                    <a:prstClr val="black"/>
                  </a:solidFill>
                  <a:latin typeface="Times New Roman" panose="02020603050405020304" pitchFamily="18" charset="0"/>
                  <a:cs typeface="TH SarabunPSK" panose="020B0500040200020003" pitchFamily="34" charset="-34"/>
                </a:endParaRPr>
              </a:p>
              <a:p>
                <a:pPr defTabSz="770291"/>
                <a:endParaRPr lang="th-TH" sz="756" b="1" dirty="0">
                  <a:solidFill>
                    <a:prstClr val="black"/>
                  </a:solidFill>
                  <a:latin typeface="Times New Roman" panose="02020603050405020304" pitchFamily="18" charset="0"/>
                  <a:cs typeface="TH SarabunPSK" panose="020B0500040200020003" pitchFamily="34" charset="-34"/>
                </a:endParaRPr>
              </a:p>
              <a:p>
                <a:pPr marL="342900" indent="-342900" defTabSz="770291">
                  <a:buAutoNum type="arabicPeriod"/>
                </a:pPr>
                <a:r>
                  <a:rPr lang="en-US" sz="1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Professor (Emeritus) </a:t>
                </a:r>
                <a:r>
                  <a:rPr lang="en-US" sz="1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Kraisid</a:t>
                </a:r>
                <a:r>
                  <a:rPr lang="en-US" sz="1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Tontisirin</a:t>
                </a:r>
                <a:r>
                  <a:rPr lang="en-US" sz="1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Ph.D. </a:t>
                </a:r>
              </a:p>
              <a:p>
                <a:pPr marL="342900" indent="-342900" defTabSz="770291">
                  <a:buAutoNum type="arabicPeriod"/>
                </a:pPr>
                <a:r>
                  <a:rPr lang="en-US" sz="1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Associate Professor </a:t>
                </a:r>
                <a:r>
                  <a:rPr lang="en-US" sz="1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Klanarong</a:t>
                </a:r>
                <a:r>
                  <a:rPr lang="en-US" sz="1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1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Sriroth</a:t>
                </a:r>
                <a:r>
                  <a:rPr lang="en-US" sz="1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marL="342900" indent="-342900" defTabSz="770291">
                  <a:buAutoNum type="arabicPeriod"/>
                </a:pPr>
                <a:r>
                  <a:rPr lang="en-US" sz="1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Professor (Emeritus) </a:t>
                </a:r>
                <a:r>
                  <a:rPr lang="en-US" sz="1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Thianchai</a:t>
                </a:r>
                <a:r>
                  <a:rPr lang="en-US" sz="1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Kiranan</a:t>
                </a:r>
                <a:endParaRPr lang="en-US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defTabSz="770291">
                  <a:buAutoNum type="arabicPeriod"/>
                </a:pPr>
                <a:r>
                  <a:rPr lang="en-US" sz="1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+mj-cs"/>
                  </a:rPr>
                  <a:t>Dr. </a:t>
                </a:r>
                <a:r>
                  <a:rPr lang="en-US" sz="1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+mj-cs"/>
                  </a:rPr>
                  <a:t>Suwit</a:t>
                </a:r>
                <a:r>
                  <a:rPr lang="en-US" sz="1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+mj-cs"/>
                  </a:rPr>
                  <a:t> </a:t>
                </a:r>
                <a:r>
                  <a:rPr lang="en-US" sz="1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+mj-cs"/>
                  </a:rPr>
                  <a:t>Wibulpolprasert</a:t>
                </a:r>
                <a:endParaRPr lang="en-US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+mj-cs"/>
                </a:endParaRPr>
              </a:p>
              <a:p>
                <a:pPr marL="342900" indent="-342900" defTabSz="770291">
                  <a:buAutoNum type="arabicPeriod"/>
                </a:pPr>
                <a:r>
                  <a:rPr lang="en-US" sz="1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+mj-cs"/>
                  </a:rPr>
                  <a:t>Mr. </a:t>
                </a:r>
                <a:r>
                  <a:rPr lang="en-US" sz="1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+mj-cs"/>
                  </a:rPr>
                  <a:t>Kan</a:t>
                </a:r>
                <a:r>
                  <a:rPr lang="en-US" sz="1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+mj-cs"/>
                  </a:rPr>
                  <a:t> </a:t>
                </a:r>
                <a:r>
                  <a:rPr lang="en-US" sz="1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+mj-cs"/>
                  </a:rPr>
                  <a:t>Trakulhoon</a:t>
                </a:r>
                <a:r>
                  <a:rPr lang="en-US" sz="1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+mj-cs"/>
                  </a:rPr>
                  <a:t> </a:t>
                </a:r>
              </a:p>
              <a:p>
                <a:pPr marL="342900" indent="-342900" defTabSz="770291">
                  <a:buAutoNum type="arabicPeriod"/>
                </a:pPr>
                <a:r>
                  <a:rPr lang="en-US" sz="1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+mj-cs"/>
                  </a:rPr>
                  <a:t>Dr. </a:t>
                </a:r>
                <a:r>
                  <a:rPr lang="en-US" sz="1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+mj-cs"/>
                  </a:rPr>
                  <a:t>Thaweesak</a:t>
                </a:r>
                <a:r>
                  <a:rPr lang="en-US" sz="1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+mj-cs"/>
                  </a:rPr>
                  <a:t> </a:t>
                </a:r>
                <a:r>
                  <a:rPr lang="en-US" sz="1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+mj-cs"/>
                  </a:rPr>
                  <a:t>Koanantakool</a:t>
                </a:r>
                <a:endParaRPr lang="en-US" sz="1000" dirty="0">
                  <a:solidFill>
                    <a:schemeClr val="tx1"/>
                  </a:solidFill>
                  <a:latin typeface="Times New Roman" panose="02020603050405020304" pitchFamily="18" charset="0"/>
                  <a:cs typeface="+mj-cs"/>
                </a:endParaRPr>
              </a:p>
              <a:p>
                <a:pPr marL="342900" indent="-342900" defTabSz="770291">
                  <a:buAutoNum type="arabicPeriod"/>
                </a:pPr>
                <a:r>
                  <a:rPr lang="en-US" sz="1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+mj-cs"/>
                  </a:rPr>
                  <a:t>Mr. </a:t>
                </a:r>
                <a:r>
                  <a:rPr lang="en-US" sz="1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+mj-cs"/>
                  </a:rPr>
                  <a:t>Chartsiri</a:t>
                </a:r>
                <a:r>
                  <a:rPr lang="en-US" sz="1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+mj-cs"/>
                  </a:rPr>
                  <a:t> </a:t>
                </a:r>
                <a:r>
                  <a:rPr lang="en-US" sz="1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+mj-cs"/>
                  </a:rPr>
                  <a:t>Sophonpanich</a:t>
                </a:r>
                <a:r>
                  <a:rPr lang="en-US" sz="1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+mj-cs"/>
                  </a:rPr>
                  <a:t> </a:t>
                </a:r>
              </a:p>
              <a:p>
                <a:pPr marL="342900" indent="-342900" defTabSz="770291">
                  <a:buAutoNum type="arabicPeriod"/>
                </a:pPr>
                <a:r>
                  <a:rPr lang="en-US" sz="1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+mj-cs"/>
                  </a:rPr>
                  <a:t>Mrs. </a:t>
                </a:r>
                <a:r>
                  <a:rPr lang="en-US" sz="1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+mj-cs"/>
                  </a:rPr>
                  <a:t>Hirunya</a:t>
                </a:r>
                <a:r>
                  <a:rPr lang="en-US" sz="1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+mj-cs"/>
                  </a:rPr>
                  <a:t> </a:t>
                </a:r>
                <a:r>
                  <a:rPr lang="en-US" sz="1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+mj-cs"/>
                  </a:rPr>
                  <a:t>Suchinai</a:t>
                </a:r>
                <a:r>
                  <a:rPr lang="en-US" sz="1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+mj-cs"/>
                  </a:rPr>
                  <a:t> </a:t>
                </a:r>
                <a:endParaRPr lang="th-TH" sz="1296" b="1" dirty="0">
                  <a:solidFill>
                    <a:prstClr val="black"/>
                  </a:solidFill>
                  <a:latin typeface="Times New Roman" panose="02020603050405020304" pitchFamily="18" charset="0"/>
                  <a:cs typeface="TH SarabunPSK" panose="020B0500040200020003" pitchFamily="34" charset="-34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787473" y="2316049"/>
                <a:ext cx="1834443" cy="21231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70291"/>
                <a:r>
                  <a:rPr lang="en-US" sz="15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Senior Experts</a:t>
                </a:r>
                <a:endParaRPr lang="th-TH" sz="1500" dirty="0">
                  <a:solidFill>
                    <a:prstClr val="black"/>
                  </a:solidFill>
                  <a:latin typeface="Times New Roman" panose="02020603050405020304" pitchFamily="18" charset="0"/>
                  <a:cs typeface="TH SarabunPSK" panose="020B0500040200020003" pitchFamily="34" charset="-34"/>
                </a:endParaRPr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3501304" y="1677280"/>
            <a:ext cx="5070238" cy="216668"/>
            <a:chOff x="2196796" y="952633"/>
            <a:chExt cx="4694664" cy="200618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2196796" y="1069126"/>
              <a:ext cx="4694664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2212980" y="1052942"/>
              <a:ext cx="0" cy="10030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6877782" y="1052942"/>
              <a:ext cx="0" cy="10030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4463283" y="952633"/>
              <a:ext cx="0" cy="10030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3169796" y="2636634"/>
            <a:ext cx="5969839" cy="219726"/>
            <a:chOff x="1865631" y="1714617"/>
            <a:chExt cx="5527628" cy="20345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1865631" y="1818659"/>
              <a:ext cx="552762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2212980" y="1714617"/>
              <a:ext cx="0" cy="10030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891460" y="1718350"/>
              <a:ext cx="0" cy="10030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876229" y="1817758"/>
              <a:ext cx="0" cy="10030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7393259" y="1810224"/>
              <a:ext cx="0" cy="10030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18FC6D3F-9DA7-432B-80FB-1060FCEA2D36}"/>
              </a:ext>
            </a:extLst>
          </p:cNvPr>
          <p:cNvSpPr/>
          <p:nvPr/>
        </p:nvSpPr>
        <p:spPr>
          <a:xfrm>
            <a:off x="1682399" y="2865467"/>
            <a:ext cx="3463753" cy="267635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66CB33-F3FD-4D1D-A1EB-42C82A368714}"/>
              </a:ext>
            </a:extLst>
          </p:cNvPr>
          <p:cNvSpPr/>
          <p:nvPr/>
        </p:nvSpPr>
        <p:spPr>
          <a:xfrm>
            <a:off x="1333821" y="3178184"/>
            <a:ext cx="17554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defTabSz="770291">
              <a:buFont typeface="+mj-lt"/>
              <a:buAutoNum type="arabicPeriod"/>
            </a:pPr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</a:t>
            </a:r>
            <a:r>
              <a:rPr lang="en-US" sz="1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Defence</a:t>
            </a: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defTabSz="770291">
              <a:buFont typeface="+mj-lt"/>
              <a:buAutoNum type="arabicPeriod"/>
            </a:pPr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Finance</a:t>
            </a:r>
          </a:p>
          <a:p>
            <a:pPr marL="228600" indent="-228600" defTabSz="770291">
              <a:buFont typeface="+mj-lt"/>
              <a:buAutoNum type="arabicPeriod"/>
            </a:pPr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Foreign Affairs</a:t>
            </a:r>
          </a:p>
          <a:p>
            <a:pPr marL="228600" indent="-228600" defTabSz="770291">
              <a:buFont typeface="+mj-lt"/>
              <a:buAutoNum type="arabicPeriod"/>
            </a:pPr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Tourism and Sports</a:t>
            </a:r>
          </a:p>
          <a:p>
            <a:pPr marL="228600" indent="-228600" defTabSz="770291">
              <a:buFont typeface="+mj-lt"/>
              <a:buAutoNum type="arabicPeriod"/>
            </a:pPr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Social Development and Human Security</a:t>
            </a:r>
          </a:p>
          <a:p>
            <a:pPr marL="228600" indent="-228600" defTabSz="770291">
              <a:buFont typeface="+mj-lt"/>
              <a:buAutoNum type="arabicPeriod"/>
            </a:pPr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Agriculture and Cooperatives</a:t>
            </a:r>
          </a:p>
          <a:p>
            <a:pPr marL="228600" indent="-228600" defTabSz="770291">
              <a:buFont typeface="+mj-lt"/>
              <a:buAutoNum type="arabicPeriod"/>
            </a:pPr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Transport</a:t>
            </a:r>
            <a:endParaRPr lang="th-TH" sz="1000" dirty="0">
              <a:solidFill>
                <a:prstClr val="black"/>
              </a:solidFill>
              <a:latin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228600" indent="-228600" defTabSz="770291">
              <a:buFont typeface="+mj-lt"/>
              <a:buAutoNum type="arabicPeriod"/>
            </a:pPr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Digital Economy and Society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60014A-B1DC-400D-BB8C-7CBF5FE5FD63}"/>
              </a:ext>
            </a:extLst>
          </p:cNvPr>
          <p:cNvSpPr/>
          <p:nvPr/>
        </p:nvSpPr>
        <p:spPr>
          <a:xfrm>
            <a:off x="3151036" y="3164581"/>
            <a:ext cx="187816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defTabSz="770291">
              <a:buAutoNum type="arabicPeriod" startAt="9"/>
            </a:pPr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cs typeface="TH SarabunPSK" panose="020B0500040200020003" pitchFamily="34" charset="-34"/>
              </a:rPr>
              <a:t>Ministry of Natural Resource and Environment</a:t>
            </a:r>
          </a:p>
          <a:p>
            <a:pPr marL="228600" indent="-228600" defTabSz="770291">
              <a:buAutoNum type="arabicPeriod" startAt="9"/>
            </a:pPr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cs typeface="TH SarabunPSK" panose="020B0500040200020003" pitchFamily="34" charset="-34"/>
              </a:rPr>
              <a:t>Ministry of Energy</a:t>
            </a:r>
          </a:p>
          <a:p>
            <a:pPr marL="228600" indent="-228600" defTabSz="770291">
              <a:buAutoNum type="arabicPeriod" startAt="9"/>
            </a:pPr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cs typeface="TH SarabunPSK" panose="020B0500040200020003" pitchFamily="34" charset="-34"/>
              </a:rPr>
              <a:t>Ministry of Commerce</a:t>
            </a:r>
          </a:p>
          <a:p>
            <a:pPr marL="228600" indent="-228600" defTabSz="770291">
              <a:buAutoNum type="arabicPeriod" startAt="9"/>
            </a:pPr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cs typeface="TH SarabunPSK" panose="020B0500040200020003" pitchFamily="34" charset="-34"/>
              </a:rPr>
              <a:t>Ministry of Interior</a:t>
            </a:r>
          </a:p>
          <a:p>
            <a:pPr marL="228600" indent="-228600" defTabSz="770291">
              <a:buAutoNum type="arabicPeriod" startAt="9"/>
            </a:pPr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cs typeface="TH SarabunPSK" panose="020B0500040200020003" pitchFamily="34" charset="-34"/>
              </a:rPr>
              <a:t>Ministry of Justice</a:t>
            </a:r>
          </a:p>
          <a:p>
            <a:pPr marL="228600" indent="-228600" defTabSz="770291">
              <a:buAutoNum type="arabicPeriod" startAt="9"/>
            </a:pPr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cs typeface="TH SarabunPSK" panose="020B0500040200020003" pitchFamily="34" charset="-34"/>
              </a:rPr>
              <a:t>Ministry of </a:t>
            </a:r>
            <a:r>
              <a:rPr lang="en-US" sz="1000" dirty="0" err="1">
                <a:solidFill>
                  <a:prstClr val="black"/>
                </a:solidFill>
                <a:latin typeface="Times New Roman" panose="02020603050405020304" pitchFamily="18" charset="0"/>
                <a:cs typeface="TH SarabunPSK" panose="020B0500040200020003" pitchFamily="34" charset="-34"/>
              </a:rPr>
              <a:t>Labour</a:t>
            </a: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228600" indent="-228600" defTabSz="770291">
              <a:buAutoNum type="arabicPeriod" startAt="9"/>
            </a:pPr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cs typeface="TH SarabunPSK" panose="020B0500040200020003" pitchFamily="34" charset="-34"/>
              </a:rPr>
              <a:t>Ministry of Culture </a:t>
            </a:r>
          </a:p>
          <a:p>
            <a:pPr marL="228600" indent="-228600" defTabSz="770291">
              <a:buAutoNum type="arabicPeriod" startAt="9"/>
            </a:pPr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cs typeface="TH SarabunPSK" panose="020B0500040200020003" pitchFamily="34" charset="-34"/>
              </a:rPr>
              <a:t>Ministry of Science and Technology </a:t>
            </a:r>
          </a:p>
          <a:p>
            <a:pPr marL="228600" indent="-228600" defTabSz="770291">
              <a:buAutoNum type="arabicPeriod" startAt="9"/>
            </a:pPr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cs typeface="TH SarabunPSK" panose="020B0500040200020003" pitchFamily="34" charset="-34"/>
              </a:rPr>
              <a:t>Ministry of Education</a:t>
            </a:r>
          </a:p>
          <a:p>
            <a:pPr marL="228600" indent="-228600" defTabSz="770291">
              <a:buAutoNum type="arabicPeriod" startAt="9"/>
            </a:pPr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cs typeface="TH SarabunPSK" panose="020B0500040200020003" pitchFamily="34" charset="-34"/>
              </a:rPr>
              <a:t>Ministry of Public Health</a:t>
            </a:r>
          </a:p>
          <a:p>
            <a:pPr marL="228600" indent="-228600" defTabSz="770291">
              <a:buAutoNum type="arabicPeriod" startAt="9"/>
            </a:pPr>
            <a:r>
              <a:rPr lang="en-US" sz="1000" dirty="0">
                <a:solidFill>
                  <a:prstClr val="black"/>
                </a:solidFill>
                <a:latin typeface="Times New Roman" panose="02020603050405020304" pitchFamily="18" charset="0"/>
                <a:cs typeface="TH SarabunPSK" panose="020B0500040200020003" pitchFamily="34" charset="-34"/>
              </a:rPr>
              <a:t>Ministry of Industry</a:t>
            </a:r>
            <a:endParaRPr lang="th-TH" sz="1000" dirty="0">
              <a:solidFill>
                <a:prstClr val="black"/>
              </a:solidFill>
              <a:latin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40" name="Slide Number Placeholder 1">
            <a:extLst>
              <a:ext uri="{FF2B5EF4-FFF2-40B4-BE49-F238E27FC236}">
                <a16:creationId xmlns:a16="http://schemas.microsoft.com/office/drawing/2014/main" id="{C0C1A66E-5832-494E-8697-5A3C2A5D1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0" y="6492876"/>
            <a:ext cx="2468880" cy="365125"/>
          </a:xfrm>
        </p:spPr>
        <p:txBody>
          <a:bodyPr/>
          <a:lstStyle/>
          <a:p>
            <a:r>
              <a:rPr lang="en-US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8CC254-6FB1-47CE-AF6A-3D9384045AE5}"/>
              </a:ext>
            </a:extLst>
          </p:cNvPr>
          <p:cNvCxnSpPr/>
          <p:nvPr/>
        </p:nvCxnSpPr>
        <p:spPr>
          <a:xfrm>
            <a:off x="3153946" y="5700370"/>
            <a:ext cx="61674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4A7B3B0-369B-46AA-823D-8C6E4357351D}"/>
              </a:ext>
            </a:extLst>
          </p:cNvPr>
          <p:cNvCxnSpPr/>
          <p:nvPr/>
        </p:nvCxnSpPr>
        <p:spPr>
          <a:xfrm flipV="1">
            <a:off x="3169796" y="5612449"/>
            <a:ext cx="0" cy="88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1B85805-5143-43EB-85A4-565AA3AE4CD2}"/>
              </a:ext>
            </a:extLst>
          </p:cNvPr>
          <p:cNvCxnSpPr/>
          <p:nvPr/>
        </p:nvCxnSpPr>
        <p:spPr>
          <a:xfrm flipV="1">
            <a:off x="9340875" y="5628369"/>
            <a:ext cx="0" cy="88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129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843337" y="4228445"/>
            <a:ext cx="1732290" cy="1475162"/>
          </a:xfrm>
          <a:prstGeom prst="rect">
            <a:avLst/>
          </a:prstGeom>
          <a:solidFill>
            <a:schemeClr val="bg1"/>
          </a:solidFill>
          <a:ln w="38100">
            <a:solidFill>
              <a:srgbClr val="B4FF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8879" tIns="44441" rIns="88879" bIns="444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70291">
              <a:lnSpc>
                <a:spcPct val="107000"/>
              </a:lnSpc>
            </a:pPr>
            <a:r>
              <a:rPr lang="en-US" sz="1500" b="1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H SarabunPSK" panose="020B0500040200020003" pitchFamily="34" charset="-34"/>
              </a:rPr>
              <a:t>Subcommittee on Research and Innovation Personnel Development</a:t>
            </a:r>
            <a:endParaRPr lang="en-US" sz="1500" dirty="0">
              <a:solidFill>
                <a:srgbClr val="00339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47722" y="4232489"/>
            <a:ext cx="1705935" cy="1465240"/>
          </a:xfrm>
          <a:prstGeom prst="rect">
            <a:avLst/>
          </a:prstGeom>
          <a:solidFill>
            <a:schemeClr val="bg1"/>
          </a:solidFill>
          <a:ln w="38100">
            <a:solidFill>
              <a:srgbClr val="B4FF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8879" tIns="44441" rIns="88879" bIns="444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70291">
              <a:lnSpc>
                <a:spcPct val="107000"/>
              </a:lnSpc>
            </a:pPr>
            <a:r>
              <a:rPr lang="en-US" sz="1500" b="1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H SarabunPSK" panose="020B0500040200020003" pitchFamily="34" charset="-34"/>
              </a:rPr>
              <a:t>Subcommittee on Improvement of Laws and Regulations</a:t>
            </a:r>
            <a:endParaRPr lang="en-US" sz="1500" dirty="0">
              <a:solidFill>
                <a:srgbClr val="00339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66946" y="4210390"/>
            <a:ext cx="1622870" cy="1510235"/>
          </a:xfrm>
          <a:prstGeom prst="rect">
            <a:avLst/>
          </a:prstGeom>
          <a:solidFill>
            <a:schemeClr val="bg1"/>
          </a:solidFill>
          <a:ln w="38100">
            <a:solidFill>
              <a:srgbClr val="B4FF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8879" tIns="44441" rIns="88879" bIns="444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70291">
              <a:lnSpc>
                <a:spcPct val="107000"/>
              </a:lnSpc>
            </a:pPr>
            <a:r>
              <a:rPr lang="en-US" sz="1500" b="1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Subcommittee on Research and Innovation Policy and Strategy</a:t>
            </a:r>
          </a:p>
        </p:txBody>
      </p:sp>
      <p:cxnSp>
        <p:nvCxnSpPr>
          <p:cNvPr id="9" name="Straight Connector 8"/>
          <p:cNvCxnSpPr>
            <a:cxnSpLocks/>
            <a:stCxn id="13" idx="0"/>
            <a:endCxn id="14" idx="0"/>
          </p:cNvCxnSpPr>
          <p:nvPr/>
        </p:nvCxnSpPr>
        <p:spPr>
          <a:xfrm>
            <a:off x="4933543" y="3984966"/>
            <a:ext cx="5530103" cy="27801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537645" y="4034099"/>
            <a:ext cx="109540" cy="19839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8879" tIns="44441" rIns="88879" bIns="444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770291"/>
            <a:endParaRPr lang="th-TH" sz="2722" dirty="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09306" y="4224035"/>
            <a:ext cx="1804737" cy="1482148"/>
          </a:xfrm>
          <a:prstGeom prst="rect">
            <a:avLst/>
          </a:prstGeom>
          <a:solidFill>
            <a:schemeClr val="bg1"/>
          </a:solidFill>
          <a:ln w="38100">
            <a:solidFill>
              <a:srgbClr val="B4FF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8879" tIns="44441" rIns="88879" bIns="444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70291">
              <a:lnSpc>
                <a:spcPct val="107000"/>
              </a:lnSpc>
            </a:pPr>
            <a:r>
              <a:rPr lang="en-US" sz="1500" b="1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Subcommittee on Budget System</a:t>
            </a:r>
            <a:endParaRPr lang="th-TH" sz="1500" b="1" dirty="0">
              <a:solidFill>
                <a:srgbClr val="003399"/>
              </a:solidFill>
              <a:latin typeface="Times New Roman" panose="02020603050405020304" pitchFamily="18" charset="0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28233" y="4016493"/>
            <a:ext cx="109540" cy="19839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8879" tIns="44441" rIns="88879" bIns="444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770291"/>
            <a:endParaRPr lang="th-TH" sz="2722" dirty="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78773" y="3984966"/>
            <a:ext cx="109540" cy="19839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8879" tIns="44441" rIns="88879" bIns="444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770291"/>
            <a:endParaRPr lang="th-TH" sz="2722" dirty="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399327" y="4012767"/>
            <a:ext cx="128638" cy="16273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8879" tIns="44441" rIns="88879" bIns="444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770291"/>
            <a:endParaRPr lang="th-TH" sz="2722" dirty="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60602" y="1449958"/>
            <a:ext cx="5188224" cy="97381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88879" tIns="44441" rIns="88879" bIns="444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70291">
              <a:lnSpc>
                <a:spcPct val="90000"/>
              </a:lnSpc>
            </a:pPr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National Research and Innovation Policy Council</a:t>
            </a:r>
            <a:endParaRPr lang="th-TH" sz="18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ctr" defTabSz="770291">
              <a:lnSpc>
                <a:spcPct val="90000"/>
              </a:lnSpc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Chair: Prime Minister</a:t>
            </a: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99766" y="3782889"/>
            <a:ext cx="109540" cy="19839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8879" tIns="44441" rIns="88879" bIns="444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770291"/>
            <a:endParaRPr lang="th-TH" sz="2722" dirty="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75627" y="2441888"/>
            <a:ext cx="105965" cy="23369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88879" tIns="44441" rIns="88879" bIns="444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770291"/>
            <a:endParaRPr lang="th-TH" sz="2722" dirty="0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18" name="Rectangle: Rounded Corners 17"/>
          <p:cNvSpPr/>
          <p:nvPr/>
        </p:nvSpPr>
        <p:spPr>
          <a:xfrm>
            <a:off x="632114" y="361767"/>
            <a:ext cx="10893136" cy="85219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0291"/>
            <a:r>
              <a:rPr lang="en-US" sz="2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Committee and Subcommittees </a:t>
            </a:r>
          </a:p>
          <a:p>
            <a:pPr algn="ctr" defTabSz="770291"/>
            <a:r>
              <a:rPr lang="en-US" sz="23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 the </a:t>
            </a:r>
            <a:r>
              <a:rPr lang="en-US" sz="23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National Research and Innovation Policy Council</a:t>
            </a:r>
            <a:endParaRPr lang="th-TH" sz="23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86565" y="2720991"/>
            <a:ext cx="5832648" cy="1000274"/>
          </a:xfrm>
          <a:prstGeom prst="rect">
            <a:avLst/>
          </a:prstGeom>
          <a:solidFill>
            <a:srgbClr val="E0E8F4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770291"/>
            <a:r>
              <a:rPr 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Committee on Integrated Administration of Research and Innovation System Reformation </a:t>
            </a:r>
          </a:p>
          <a:p>
            <a:pPr algn="ctr" defTabSz="770291">
              <a:spcBef>
                <a:spcPts val="600"/>
              </a:spcBef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Chair: Deputy Prime Minister (ACM.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Prajin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Juntong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th-TH" sz="1800" dirty="0">
              <a:solidFill>
                <a:prstClr val="black"/>
              </a:solidFill>
              <a:latin typeface="Times New Roman" panose="02020603050405020304" pitchFamily="18" charset="0"/>
              <a:cs typeface="TH SarabunIT๙" panose="020B0500040200020003" pitchFamily="34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66946" y="5746099"/>
            <a:ext cx="1630680" cy="478895"/>
          </a:xfrm>
          <a:prstGeom prst="rect">
            <a:avLst/>
          </a:prstGeom>
          <a:solidFill>
            <a:schemeClr val="bg1"/>
          </a:solidFill>
          <a:ln w="22225">
            <a:solidFill>
              <a:srgbClr val="B4FF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8755" tIns="49378" rIns="98755" bIns="493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70291">
              <a:lnSpc>
                <a:spcPct val="80000"/>
              </a:lnSpc>
              <a:spcBef>
                <a:spcPts val="600"/>
              </a:spcBef>
            </a:pPr>
            <a:r>
              <a:rPr lang="en-US" sz="12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Chair: Minister of Science and Technology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710705" y="5718995"/>
            <a:ext cx="1804737" cy="492750"/>
          </a:xfrm>
          <a:prstGeom prst="rect">
            <a:avLst/>
          </a:prstGeom>
          <a:solidFill>
            <a:schemeClr val="bg1"/>
          </a:solidFill>
          <a:ln w="22225">
            <a:solidFill>
              <a:srgbClr val="B4FF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8755" tIns="49378" rIns="98755" bIns="493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70291">
              <a:lnSpc>
                <a:spcPct val="80000"/>
              </a:lnSpc>
            </a:pPr>
            <a:r>
              <a:rPr lang="th-TH" sz="12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sz="12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Chair: Deputy Minister of Finance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843337" y="5730491"/>
            <a:ext cx="1732290" cy="506535"/>
          </a:xfrm>
          <a:prstGeom prst="rect">
            <a:avLst/>
          </a:prstGeom>
          <a:solidFill>
            <a:schemeClr val="bg1"/>
          </a:solidFill>
          <a:ln w="22225">
            <a:solidFill>
              <a:srgbClr val="B4FF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8755" tIns="49378" rIns="98755" bIns="493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70291">
              <a:lnSpc>
                <a:spcPct val="80000"/>
              </a:lnSpc>
              <a:spcBef>
                <a:spcPts val="1200"/>
              </a:spcBef>
            </a:pPr>
            <a:r>
              <a:rPr lang="en-US" sz="12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Chair: Minister of Education</a:t>
            </a:r>
            <a:r>
              <a:rPr lang="th-TH" sz="12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H SarabunPSK" panose="020B0500040200020003" pitchFamily="34" charset="-34"/>
              </a:rPr>
              <a:t> </a:t>
            </a:r>
            <a:endParaRPr lang="en-US" sz="1200" dirty="0">
              <a:solidFill>
                <a:srgbClr val="00339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647722" y="5719787"/>
            <a:ext cx="1717967" cy="506605"/>
          </a:xfrm>
          <a:prstGeom prst="rect">
            <a:avLst/>
          </a:prstGeom>
          <a:solidFill>
            <a:schemeClr val="bg1"/>
          </a:solidFill>
          <a:ln w="22225">
            <a:solidFill>
              <a:srgbClr val="B4FF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8755" tIns="49378" rIns="98755" bIns="4937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70291">
              <a:lnSpc>
                <a:spcPct val="80000"/>
              </a:lnSpc>
            </a:pPr>
            <a:r>
              <a:rPr lang="th-TH" sz="12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sz="12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Chair: Minister of Justice</a:t>
            </a:r>
            <a:r>
              <a:rPr lang="th-TH" sz="1200" dirty="0">
                <a:solidFill>
                  <a:srgbClr val="003399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H SarabunPSK" panose="020B0500040200020003" pitchFamily="34" charset="-34"/>
              </a:rPr>
              <a:t> </a:t>
            </a:r>
            <a:endParaRPr lang="en-US" sz="1200" dirty="0">
              <a:solidFill>
                <a:srgbClr val="003399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Slide Number Placeholder 1">
            <a:extLst>
              <a:ext uri="{FF2B5EF4-FFF2-40B4-BE49-F238E27FC236}">
                <a16:creationId xmlns:a16="http://schemas.microsoft.com/office/drawing/2014/main" id="{2F9DFC78-BF4F-41A6-BCFC-46A104535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4773" y="6403921"/>
            <a:ext cx="2468880" cy="365125"/>
          </a:xfrm>
        </p:spPr>
        <p:txBody>
          <a:bodyPr/>
          <a:lstStyle/>
          <a:p>
            <a:r>
              <a:rPr lang="en-US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2430773-90AF-46E9-8897-CC950605A8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6881" t="15297" r="33077" b="9973"/>
          <a:stretch/>
        </p:blipFill>
        <p:spPr>
          <a:xfrm>
            <a:off x="196088" y="1449958"/>
            <a:ext cx="3354188" cy="4597070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582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706425" y="2713820"/>
            <a:ext cx="6626114" cy="3501243"/>
            <a:chOff x="763211" y="1160699"/>
            <a:chExt cx="7352983" cy="4580750"/>
          </a:xfrm>
        </p:grpSpPr>
        <p:sp>
          <p:nvSpPr>
            <p:cNvPr id="10" name="Oval 9"/>
            <p:cNvSpPr/>
            <p:nvPr/>
          </p:nvSpPr>
          <p:spPr>
            <a:xfrm>
              <a:off x="2212511" y="1414402"/>
              <a:ext cx="4248472" cy="4139216"/>
            </a:xfrm>
            <a:prstGeom prst="ellipse">
              <a:avLst/>
            </a:prstGeom>
            <a:noFill/>
            <a:ln w="952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2960">
                <a:defRPr/>
              </a:pPr>
              <a:endParaRPr lang="th-TH" sz="252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11" name="Hexagon 10"/>
            <p:cNvSpPr/>
            <p:nvPr/>
          </p:nvSpPr>
          <p:spPr>
            <a:xfrm>
              <a:off x="3087318" y="2563136"/>
              <a:ext cx="2538125" cy="1615198"/>
            </a:xfrm>
            <a:prstGeom prst="hexagon">
              <a:avLst/>
            </a:prstGeom>
            <a:solidFill>
              <a:srgbClr val="65C6F1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2960">
                <a:defRPr/>
              </a:pPr>
              <a:r>
                <a:rPr lang="en-US" sz="18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National Research and Innovation Policy Council</a:t>
              </a:r>
              <a:endParaRPr lang="th-TH" sz="1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248359" y="1198886"/>
              <a:ext cx="2737580" cy="207250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2960">
                <a:defRPr/>
              </a:pPr>
              <a:endParaRPr lang="th-TH" sz="18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774046" y="1160699"/>
              <a:ext cx="2708180" cy="2083344"/>
            </a:xfrm>
            <a:prstGeom prst="ellipse">
              <a:avLst/>
            </a:prstGeom>
            <a:solidFill>
              <a:srgbClr val="CCABD9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2960">
                <a:defRPr/>
              </a:pPr>
              <a:endParaRPr lang="th-TH" sz="144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763211" y="3554908"/>
              <a:ext cx="2765379" cy="2083346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2960">
                <a:defRPr/>
              </a:pPr>
              <a:endParaRPr lang="th-TH" sz="18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229424" y="3614307"/>
              <a:ext cx="2861939" cy="212714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2960">
                <a:defRPr/>
              </a:pPr>
              <a:endParaRPr lang="th-TH" sz="1800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77436" y="4157453"/>
              <a:ext cx="2938758" cy="1147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22960">
                <a:lnSpc>
                  <a:spcPct val="85000"/>
                </a:lnSpc>
                <a:defRPr/>
              </a:pPr>
              <a:r>
                <a:rPr lang="en-US" sz="15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Alignment of R&amp;I institutions’ mission as well as improving relevant laws, regulations and rules.</a:t>
              </a:r>
              <a:endParaRPr lang="th-TH" sz="1500" dirty="0">
                <a:solidFill>
                  <a:prstClr val="black"/>
                </a:solidFill>
                <a:latin typeface="Times New Roman" panose="02020603050405020304" pitchFamily="18" charset="0"/>
                <a:cs typeface="Cordia New" panose="020B0304020202020204" pitchFamily="34" charset="-34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35414" y="1858930"/>
              <a:ext cx="2422804" cy="724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22960">
                <a:defRPr/>
              </a:pPr>
              <a:r>
                <a:rPr lang="en-US" sz="15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System for budget allocation</a:t>
              </a:r>
              <a:endParaRPr lang="th-TH" sz="1500" dirty="0">
                <a:solidFill>
                  <a:prstClr val="black"/>
                </a:solidFill>
                <a:latin typeface="Times New Roman" panose="02020603050405020304" pitchFamily="18" charset="0"/>
                <a:cs typeface="TH SarabunPSK" pitchFamily="34" charset="-34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47211" y="1561260"/>
              <a:ext cx="2361847" cy="1026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22960">
                <a:defRPr/>
              </a:pPr>
              <a:r>
                <a:rPr lang="en-US" sz="15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Direction, policy and strategy of research and innovation</a:t>
              </a:r>
              <a:endParaRPr lang="th-TH" sz="1500" dirty="0">
                <a:solidFill>
                  <a:prstClr val="black"/>
                </a:solidFill>
                <a:latin typeface="Times New Roman" panose="02020603050405020304" pitchFamily="18" charset="0"/>
                <a:cs typeface="TH SarabunPSK" pitchFamily="34" charset="-34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96436" y="4028112"/>
              <a:ext cx="2585791" cy="1026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22960">
                <a:defRPr/>
              </a:pPr>
              <a:r>
                <a:rPr lang="en-US" sz="15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Creation and development of research and innovation personnel.</a:t>
              </a:r>
              <a:endParaRPr lang="th-TH" sz="1500" dirty="0">
                <a:solidFill>
                  <a:prstClr val="black"/>
                </a:solidFill>
                <a:latin typeface="Times New Roman" panose="02020603050405020304" pitchFamily="18" charset="0"/>
                <a:cs typeface="TH SarabunPSK" pitchFamily="34" charset="-34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4268346" y="1322182"/>
              <a:ext cx="263792" cy="23461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2960">
                <a:defRPr/>
              </a:pPr>
              <a:endParaRPr lang="th-TH" sz="252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6329087" y="3328136"/>
              <a:ext cx="263792" cy="23461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2960">
                <a:defRPr/>
              </a:pPr>
              <a:endParaRPr lang="th-TH" sz="252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088703" y="3308852"/>
              <a:ext cx="263792" cy="23461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2960">
                <a:defRPr/>
              </a:pPr>
              <a:endParaRPr lang="th-TH" sz="252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4251989" y="5436313"/>
              <a:ext cx="263792" cy="23461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2960">
                <a:defRPr/>
              </a:pPr>
              <a:endParaRPr lang="th-TH" sz="252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649275" y="188714"/>
            <a:ext cx="10826073" cy="5883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NRIC’s Operation Framework</a:t>
            </a:r>
            <a:endParaRPr lang="th-TH" sz="2500" b="1" dirty="0">
              <a:solidFill>
                <a:prstClr val="black"/>
              </a:solidFill>
              <a:latin typeface="Times New Roman" panose="02020603050405020304" pitchFamily="18" charset="0"/>
              <a:cs typeface="TH SarabunPSK" pitchFamily="34" charset="-3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906099" y="1151959"/>
            <a:ext cx="4155642" cy="5484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r>
              <a:rPr lang="en-US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Thailand’s 20-year National Strategy</a:t>
            </a:r>
            <a:endParaRPr lang="th-TH" sz="1800" b="1" dirty="0">
              <a:solidFill>
                <a:prstClr val="white"/>
              </a:solidFill>
              <a:latin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271814" y="1925361"/>
            <a:ext cx="9424213" cy="6826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lnSpc>
                <a:spcPct val="90000"/>
              </a:lnSpc>
              <a:defRPr/>
            </a:pPr>
            <a:r>
              <a:rPr lang="en-US" sz="1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Thailand as a developed nation with "Stability, Prosperity, and Sustainability" in accordance with the principles of Sufficiency-Economy Philosophy (SEP).</a:t>
            </a:r>
            <a:endParaRPr lang="th-TH" sz="1700" b="1" dirty="0">
              <a:solidFill>
                <a:prstClr val="black"/>
              </a:solidFill>
              <a:latin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10F22DD-0E03-4ED8-94F8-10343FBFF5BE}"/>
              </a:ext>
            </a:extLst>
          </p:cNvPr>
          <p:cNvSpPr/>
          <p:nvPr/>
        </p:nvSpPr>
        <p:spPr>
          <a:xfrm>
            <a:off x="649275" y="3107139"/>
            <a:ext cx="2065636" cy="778094"/>
          </a:xfrm>
          <a:prstGeom prst="rect">
            <a:avLst/>
          </a:prstGeom>
          <a:solidFill>
            <a:srgbClr val="CCCCFF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145304" indent="-145304" defTabSz="770291">
              <a:buFont typeface="Arial" panose="020B0604020202020204" pitchFamily="34" charset="0"/>
              <a:buChar char="•"/>
              <a:defRPr/>
            </a:pPr>
            <a:r>
              <a:rPr lang="en-US" sz="1100" kern="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Thailand’s  National Research and Innovation Plan</a:t>
            </a:r>
            <a:endParaRPr lang="th-TH" sz="1100" kern="0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H SarabunIT๙" panose="020B0500040200020003" pitchFamily="34" charset="-34"/>
            </a:endParaRPr>
          </a:p>
          <a:p>
            <a:pPr marL="145304" indent="-145304" defTabSz="770291">
              <a:buFont typeface="Arial" panose="020B0604020202020204" pitchFamily="34" charset="0"/>
              <a:buChar char="•"/>
              <a:defRPr/>
            </a:pPr>
            <a:r>
              <a:rPr lang="en-US" sz="1100" kern="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Strategic Roadmap</a:t>
            </a:r>
            <a:endParaRPr lang="th-TH" sz="1100" kern="0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H SarabunIT๙" panose="020B0500040200020003" pitchFamily="34" charset="-3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99B2AEB-4FBD-4370-9C03-23A4CC2151C1}"/>
              </a:ext>
            </a:extLst>
          </p:cNvPr>
          <p:cNvSpPr/>
          <p:nvPr/>
        </p:nvSpPr>
        <p:spPr>
          <a:xfrm>
            <a:off x="627271" y="4905001"/>
            <a:ext cx="2065636" cy="813438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112713" indent="-112713" defTabSz="770291">
              <a:buFont typeface="Arial" panose="020B0604020202020204" pitchFamily="34" charset="0"/>
              <a:buChar char="•"/>
              <a:defRPr/>
            </a:pPr>
            <a:r>
              <a:rPr lang="en-US" sz="1100" kern="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H SarabunIT๙" panose="020B0500040200020003" pitchFamily="34" charset="-34"/>
              </a:rPr>
              <a:t>Personnel Development Plan for R&amp;I </a:t>
            </a:r>
          </a:p>
          <a:p>
            <a:pPr marL="112713" indent="-112713" defTabSz="770291">
              <a:buFont typeface="Arial" panose="020B0604020202020204" pitchFamily="34" charset="0"/>
              <a:buChar char="•"/>
              <a:defRPr/>
            </a:pPr>
            <a:r>
              <a:rPr lang="en-US" sz="1100" kern="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H SarabunIT๙" panose="020B0500040200020003" pitchFamily="34" charset="-34"/>
              </a:rPr>
              <a:t>R&amp;I Researcher Database</a:t>
            </a:r>
            <a:endParaRPr lang="th-TH" sz="1100" kern="0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H SarabunIT๙" panose="020B0500040200020003" pitchFamily="34" charset="-3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0FDEF8D-4F59-4EC8-B389-46D70F61E04B}"/>
              </a:ext>
            </a:extLst>
          </p:cNvPr>
          <p:cNvSpPr/>
          <p:nvPr/>
        </p:nvSpPr>
        <p:spPr>
          <a:xfrm>
            <a:off x="9215160" y="2934029"/>
            <a:ext cx="2260188" cy="12203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171450" indent="-171450" defTabSz="770291">
              <a:buFont typeface="Arial" panose="020B0604020202020204" pitchFamily="34" charset="0"/>
              <a:buChar char="•"/>
              <a:defRPr/>
            </a:pPr>
            <a:r>
              <a:rPr lang="en-US" sz="1100" kern="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Guideline for National R&amp;I Budget Allocation and Management</a:t>
            </a:r>
            <a:endParaRPr lang="en-US" sz="1100" kern="0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H SarabunIT๙" panose="020B0500040200020003" pitchFamily="34" charset="-34"/>
            </a:endParaRPr>
          </a:p>
          <a:p>
            <a:pPr marL="171450" indent="-171450" defTabSz="770291">
              <a:buFont typeface="Arial" panose="020B0604020202020204" pitchFamily="34" charset="0"/>
              <a:buChar char="•"/>
              <a:defRPr/>
            </a:pPr>
            <a:r>
              <a:rPr lang="en-US" sz="1100" kern="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R&amp;I Program</a:t>
            </a:r>
            <a:endParaRPr lang="en-US" sz="1100" kern="0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H SarabunIT๙" panose="020B0500040200020003" pitchFamily="34" charset="-34"/>
            </a:endParaRPr>
          </a:p>
          <a:p>
            <a:pPr marL="171450" indent="-171450" defTabSz="770291">
              <a:buFont typeface="Arial" panose="020B0604020202020204" pitchFamily="34" charset="0"/>
              <a:buChar char="•"/>
              <a:defRPr/>
            </a:pPr>
            <a:r>
              <a:rPr lang="en-US" sz="1100" kern="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R&amp;I Framework on Funding System</a:t>
            </a:r>
            <a:endParaRPr lang="th-TH" sz="1100" kern="0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H SarabunIT๙" panose="020B0500040200020003" pitchFamily="34" charset="-34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B60756D-642B-4966-8D5F-B8252C008554}"/>
              </a:ext>
            </a:extLst>
          </p:cNvPr>
          <p:cNvSpPr/>
          <p:nvPr/>
        </p:nvSpPr>
        <p:spPr>
          <a:xfrm>
            <a:off x="9310162" y="4834895"/>
            <a:ext cx="2165186" cy="1317118"/>
          </a:xfrm>
          <a:prstGeom prst="rect">
            <a:avLst/>
          </a:prstGeom>
          <a:solidFill>
            <a:srgbClr val="FFDEBD"/>
          </a:solidFill>
          <a:ln w="12700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205740" indent="-205740" defTabSz="770291">
              <a:buFont typeface="Arial" panose="020B0604020202020204" pitchFamily="34" charset="0"/>
              <a:buChar char="•"/>
              <a:defRPr/>
            </a:pPr>
            <a:r>
              <a:rPr lang="en-US" sz="1100" kern="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New National Research and Innovation Act</a:t>
            </a:r>
          </a:p>
          <a:p>
            <a:pPr marL="205740" indent="-205740" defTabSz="770291">
              <a:buFont typeface="Arial" panose="020B0604020202020204" pitchFamily="34" charset="0"/>
              <a:buChar char="•"/>
              <a:defRPr/>
            </a:pPr>
            <a:r>
              <a:rPr lang="en-US" sz="1100" kern="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NRC Act and STI Act</a:t>
            </a:r>
            <a:endParaRPr lang="th-TH" sz="1100" kern="0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H SarabunIT๙" panose="020B0500040200020003" pitchFamily="34" charset="-34"/>
            </a:endParaRPr>
          </a:p>
          <a:p>
            <a:pPr marL="205740" indent="-205740" defTabSz="770291">
              <a:buFont typeface="Arial" panose="020B0604020202020204" pitchFamily="34" charset="0"/>
              <a:buChar char="•"/>
              <a:defRPr/>
            </a:pPr>
            <a:r>
              <a:rPr lang="en-US" sz="1100" kern="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Law on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Promotion of Research and Innovation Results</a:t>
            </a:r>
            <a:endParaRPr lang="en-US" sz="1100" kern="0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05740" indent="-205740" defTabSz="770291">
              <a:buFont typeface="Arial" panose="020B0604020202020204" pitchFamily="34" charset="0"/>
              <a:buChar char="•"/>
              <a:defRPr/>
            </a:pPr>
            <a:r>
              <a:rPr lang="en-US" sz="1100" kern="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Enabling mechanism</a:t>
            </a:r>
            <a:endParaRPr lang="th-TH" sz="1100" kern="0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H SarabunIT๙" panose="020B0500040200020003" pitchFamily="34" charset="-34"/>
            </a:endParaRPr>
          </a:p>
        </p:txBody>
      </p:sp>
      <p:sp>
        <p:nvSpPr>
          <p:cNvPr id="26" name="Slide Number Placeholder 1">
            <a:extLst>
              <a:ext uri="{FF2B5EF4-FFF2-40B4-BE49-F238E27FC236}">
                <a16:creationId xmlns:a16="http://schemas.microsoft.com/office/drawing/2014/main" id="{38B02AE9-844E-4F59-9D70-06D60E9A7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0" y="6492876"/>
            <a:ext cx="2468880" cy="365125"/>
          </a:xfrm>
        </p:spPr>
        <p:txBody>
          <a:bodyPr/>
          <a:lstStyle/>
          <a:p>
            <a:r>
              <a:rPr lang="en-US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877596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itle 1">
            <a:extLst>
              <a:ext uri="{FF2B5EF4-FFF2-40B4-BE49-F238E27FC236}">
                <a16:creationId xmlns:a16="http://schemas.microsoft.com/office/drawing/2014/main" id="{7E8DDCD7-4A7A-419A-9373-12B703418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204883"/>
            <a:ext cx="10803467" cy="620328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algn="ctr"/>
            <a:r>
              <a:rPr lang="en-US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Timeline of Research and Innovation System Reform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24024" y="845746"/>
            <a:ext cx="10568245" cy="5755787"/>
            <a:chOff x="699746" y="913466"/>
            <a:chExt cx="10568245" cy="5755787"/>
          </a:xfrm>
        </p:grpSpPr>
        <p:graphicFrame>
          <p:nvGraphicFramePr>
            <p:cNvPr id="65" name="Diagram 64">
              <a:extLst>
                <a:ext uri="{FF2B5EF4-FFF2-40B4-BE49-F238E27FC236}">
                  <a16:creationId xmlns:a16="http://schemas.microsoft.com/office/drawing/2014/main" id="{B4041392-C189-4E6A-8A62-BDD47149F0E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260135379"/>
                </p:ext>
              </p:extLst>
            </p:nvPr>
          </p:nvGraphicFramePr>
          <p:xfrm>
            <a:off x="979491" y="1423027"/>
            <a:ext cx="10242686" cy="519813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ED41E4DD-1970-4A0D-8CFF-03A750019BB2}"/>
                </a:ext>
              </a:extLst>
            </p:cNvPr>
            <p:cNvSpPr/>
            <p:nvPr/>
          </p:nvSpPr>
          <p:spPr>
            <a:xfrm>
              <a:off x="7609232" y="1344872"/>
              <a:ext cx="1579192" cy="1483482"/>
            </a:xfrm>
            <a:prstGeom prst="ellipse">
              <a:avLst/>
            </a:prstGeom>
            <a:solidFill>
              <a:srgbClr val="E0E8F4"/>
            </a:solidFill>
            <a:ln w="19050">
              <a:solidFill>
                <a:schemeClr val="accent5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60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ADE39435-2BFA-4749-A335-500F7AC8F302}"/>
                </a:ext>
              </a:extLst>
            </p:cNvPr>
            <p:cNvSpPr/>
            <p:nvPr/>
          </p:nvSpPr>
          <p:spPr>
            <a:xfrm>
              <a:off x="6524424" y="4871641"/>
              <a:ext cx="2296605" cy="1797612"/>
            </a:xfrm>
            <a:prstGeom prst="ellipse">
              <a:avLst/>
            </a:prstGeom>
            <a:solidFill>
              <a:srgbClr val="93FFFF"/>
            </a:solidFill>
            <a:ln w="19050">
              <a:solidFill>
                <a:schemeClr val="accent5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60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D2DA6E29-0B1C-40AC-B110-1E3FA7BE67A1}"/>
                </a:ext>
              </a:extLst>
            </p:cNvPr>
            <p:cNvSpPr/>
            <p:nvPr/>
          </p:nvSpPr>
          <p:spPr>
            <a:xfrm>
              <a:off x="5080628" y="1336204"/>
              <a:ext cx="1579192" cy="1483482"/>
            </a:xfrm>
            <a:prstGeom prst="ellipse">
              <a:avLst/>
            </a:prstGeom>
            <a:solidFill>
              <a:srgbClr val="E1F0D8"/>
            </a:solidFill>
            <a:ln w="19050">
              <a:solidFill>
                <a:schemeClr val="accent5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60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957F56E2-E6D1-4B54-84CA-7074D3154A2F}"/>
                </a:ext>
              </a:extLst>
            </p:cNvPr>
            <p:cNvSpPr/>
            <p:nvPr/>
          </p:nvSpPr>
          <p:spPr>
            <a:xfrm>
              <a:off x="3422740" y="4926547"/>
              <a:ext cx="2133261" cy="1712846"/>
            </a:xfrm>
            <a:prstGeom prst="ellipse">
              <a:avLst/>
            </a:prstGeom>
            <a:solidFill>
              <a:srgbClr val="E0FFC1"/>
            </a:solidFill>
            <a:ln w="19050">
              <a:solidFill>
                <a:schemeClr val="accent5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60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642EB384-B691-4A12-BC93-3E06E77812CA}"/>
                </a:ext>
              </a:extLst>
            </p:cNvPr>
            <p:cNvSpPr/>
            <p:nvPr/>
          </p:nvSpPr>
          <p:spPr>
            <a:xfrm>
              <a:off x="1847010" y="913466"/>
              <a:ext cx="2852217" cy="2209165"/>
            </a:xfrm>
            <a:prstGeom prst="ellipse">
              <a:avLst/>
            </a:prstGeom>
            <a:solidFill>
              <a:srgbClr val="C2FF85"/>
            </a:solidFill>
            <a:ln w="19050">
              <a:solidFill>
                <a:schemeClr val="accent5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6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42CA5C3C-6D15-4257-A94A-E9121D0D51F4}"/>
                </a:ext>
              </a:extLst>
            </p:cNvPr>
            <p:cNvSpPr/>
            <p:nvPr/>
          </p:nvSpPr>
          <p:spPr>
            <a:xfrm>
              <a:off x="699746" y="4891901"/>
              <a:ext cx="2484000" cy="16920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5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6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3F57E79-9B76-45D1-854D-C20951B47E9D}"/>
                </a:ext>
              </a:extLst>
            </p:cNvPr>
            <p:cNvSpPr txBox="1"/>
            <p:nvPr/>
          </p:nvSpPr>
          <p:spPr>
            <a:xfrm>
              <a:off x="1215682" y="4243535"/>
              <a:ext cx="9565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2015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EC930BE5-5743-49CE-8390-0727481DC019}"/>
                </a:ext>
              </a:extLst>
            </p:cNvPr>
            <p:cNvSpPr txBox="1"/>
            <p:nvPr/>
          </p:nvSpPr>
          <p:spPr>
            <a:xfrm>
              <a:off x="2729756" y="4236101"/>
              <a:ext cx="10199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2016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8EC9D805-FEC5-4666-B303-5EC8D2FC1650}"/>
                </a:ext>
              </a:extLst>
            </p:cNvPr>
            <p:cNvSpPr txBox="1"/>
            <p:nvPr/>
          </p:nvSpPr>
          <p:spPr>
            <a:xfrm>
              <a:off x="2958729" y="3861613"/>
              <a:ext cx="60662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JUN</a:t>
              </a:r>
              <a:endParaRPr lang="en-US" sz="1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CE803779-5C96-41CC-80E3-20C8B1EC5EB7}"/>
                </a:ext>
              </a:extLst>
            </p:cNvPr>
            <p:cNvSpPr txBox="1"/>
            <p:nvPr/>
          </p:nvSpPr>
          <p:spPr>
            <a:xfrm>
              <a:off x="4169619" y="3847186"/>
              <a:ext cx="60662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th-TH"/>
              </a:defPPr>
              <a:lvl1pPr>
                <a:defRPr b="1">
                  <a:solidFill>
                    <a:schemeClr val="accent6">
                      <a:lumMod val="50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defRPr>
              </a:lvl1pPr>
            </a:lstStyle>
            <a:p>
              <a:r>
                <a:rPr lang="en-US" sz="15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OCT</a:t>
              </a:r>
              <a:endParaRPr lang="en-US" sz="15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787E878-D898-417D-BC78-DF0B40228C62}"/>
                </a:ext>
              </a:extLst>
            </p:cNvPr>
            <p:cNvSpPr txBox="1"/>
            <p:nvPr/>
          </p:nvSpPr>
          <p:spPr>
            <a:xfrm>
              <a:off x="6378912" y="1423027"/>
              <a:ext cx="133816" cy="609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360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993F380-AEFB-4150-AE74-9694E4132808}"/>
                </a:ext>
              </a:extLst>
            </p:cNvPr>
            <p:cNvSpPr txBox="1"/>
            <p:nvPr/>
          </p:nvSpPr>
          <p:spPr>
            <a:xfrm>
              <a:off x="3476779" y="5327167"/>
              <a:ext cx="2027865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NCPO’s order no. 62/2016 on National  Research and Innovation System Reform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F8FF98C5-2CFE-47F0-AB8B-A6C866E1D3FA}"/>
                </a:ext>
              </a:extLst>
            </p:cNvPr>
            <p:cNvSpPr txBox="1"/>
            <p:nvPr/>
          </p:nvSpPr>
          <p:spPr>
            <a:xfrm>
              <a:off x="5572984" y="3857770"/>
              <a:ext cx="63207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FEB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F0D43AD-9A48-4E0E-87F6-FE6A53D6AF3D}"/>
                </a:ext>
              </a:extLst>
            </p:cNvPr>
            <p:cNvSpPr txBox="1"/>
            <p:nvPr/>
          </p:nvSpPr>
          <p:spPr>
            <a:xfrm>
              <a:off x="5057090" y="1564672"/>
              <a:ext cx="1640830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National Research and Innovation Policy Council</a:t>
              </a:r>
            </a:p>
            <a:p>
              <a:pPr algn="ctr"/>
              <a:r>
                <a:rPr lang="en-US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Meeting </a:t>
              </a:r>
            </a:p>
            <a:p>
              <a:pPr algn="ctr"/>
              <a:r>
                <a:rPr lang="en-US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1/2017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330D0229-7702-4C43-A966-E14FC4F89B1B}"/>
                </a:ext>
              </a:extLst>
            </p:cNvPr>
            <p:cNvSpPr txBox="1"/>
            <p:nvPr/>
          </p:nvSpPr>
          <p:spPr>
            <a:xfrm>
              <a:off x="5975973" y="4220442"/>
              <a:ext cx="9384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2017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8FE8F5B-86F0-42A9-837D-E274435595EB}"/>
                </a:ext>
              </a:extLst>
            </p:cNvPr>
            <p:cNvSpPr txBox="1"/>
            <p:nvPr/>
          </p:nvSpPr>
          <p:spPr>
            <a:xfrm>
              <a:off x="6524424" y="5450441"/>
              <a:ext cx="236183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Appointment of committee and subcommittees under NRIC</a:t>
              </a:r>
              <a:endParaRPr lang="th-TH" sz="1300" dirty="0">
                <a:latin typeface="Times New Roman" panose="02020603050405020304" pitchFamily="18" charset="0"/>
                <a:cs typeface="TH SarabunPSK" panose="020B0500040200020003" pitchFamily="34" charset="-34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A843694C-5573-45E7-A5D0-E589CD1E1187}"/>
                </a:ext>
              </a:extLst>
            </p:cNvPr>
            <p:cNvSpPr txBox="1"/>
            <p:nvPr/>
          </p:nvSpPr>
          <p:spPr>
            <a:xfrm>
              <a:off x="6844556" y="3829117"/>
              <a:ext cx="67105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MAY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1CAD6EB9-9FFF-4D6F-9E97-1B9C286B5F4A}"/>
                </a:ext>
              </a:extLst>
            </p:cNvPr>
            <p:cNvSpPr txBox="1"/>
            <p:nvPr/>
          </p:nvSpPr>
          <p:spPr>
            <a:xfrm>
              <a:off x="8086647" y="3810442"/>
              <a:ext cx="60662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JUN</a:t>
              </a:r>
              <a:endParaRPr lang="en-US" sz="1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8264BEEF-BDD8-45B9-B1EA-018CBEDA4C4D}"/>
                </a:ext>
              </a:extLst>
            </p:cNvPr>
            <p:cNvSpPr txBox="1"/>
            <p:nvPr/>
          </p:nvSpPr>
          <p:spPr>
            <a:xfrm>
              <a:off x="1944770" y="1172182"/>
              <a:ext cx="2587893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Submission of 20-year National Research and Innovation Strategy and integrated research system reform plan </a:t>
              </a:r>
            </a:p>
            <a:p>
              <a:pPr algn="ctr"/>
              <a:r>
                <a:rPr lang="en-US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by ACM </a:t>
              </a:r>
              <a:r>
                <a:rPr lang="en-US" sz="1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Prajin</a:t>
              </a:r>
              <a:r>
                <a:rPr lang="en-US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Juntong</a:t>
              </a:r>
              <a:r>
                <a:rPr lang="en-US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</a:p>
            <a:p>
              <a:pPr algn="ctr"/>
              <a:r>
                <a:rPr lang="en-US" sz="1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Deputy Prime Minister</a:t>
              </a:r>
              <a:endParaRPr lang="th-TH" sz="1500" dirty="0">
                <a:latin typeface="Times New Roman" panose="02020603050405020304" pitchFamily="18" charset="0"/>
                <a:cs typeface="TH SarabunPSK" panose="020B0500040200020003" pitchFamily="34" charset="-34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AB6BC59-E491-495F-AC1D-D23788590036}"/>
                </a:ext>
              </a:extLst>
            </p:cNvPr>
            <p:cNvSpPr txBox="1"/>
            <p:nvPr/>
          </p:nvSpPr>
          <p:spPr>
            <a:xfrm>
              <a:off x="755669" y="5248253"/>
              <a:ext cx="233112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Deputy Prime Minister (ACM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Prajin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Juntong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was assigned by the Prime Minister to propose national research and innovation system reform.</a:t>
              </a: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D2CB529-2CE0-4A75-B4EC-D18F983D0A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68710" y="4469063"/>
              <a:ext cx="0" cy="414198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A9681E2B-E796-45B4-BD8A-20023B2F8E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04701" y="3122631"/>
              <a:ext cx="0" cy="621962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633566F4-0C76-4BD9-8EB2-73E30D4D4C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89371" y="4289383"/>
              <a:ext cx="0" cy="601459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62E16884-2DB9-4095-85AD-77E1599125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60625" y="2810355"/>
              <a:ext cx="0" cy="933233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774D243E-B1B5-4E93-8376-A467814DBC1B}"/>
                </a:ext>
              </a:extLst>
            </p:cNvPr>
            <p:cNvCxnSpPr>
              <a:cxnSpLocks/>
              <a:stCxn id="124" idx="0"/>
            </p:cNvCxnSpPr>
            <p:nvPr/>
          </p:nvCxnSpPr>
          <p:spPr>
            <a:xfrm flipH="1" flipV="1">
              <a:off x="7671470" y="4418479"/>
              <a:ext cx="1258" cy="453162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33703184-3301-4937-801E-C2AFB066D9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69267" y="2836668"/>
              <a:ext cx="20693" cy="90000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165D30D6-E445-448B-BBA9-776CAA223478}"/>
                </a:ext>
              </a:extLst>
            </p:cNvPr>
            <p:cNvCxnSpPr>
              <a:cxnSpLocks/>
            </p:cNvCxnSpPr>
            <p:nvPr/>
          </p:nvCxnSpPr>
          <p:spPr>
            <a:xfrm>
              <a:off x="2029628" y="4445162"/>
              <a:ext cx="786754" cy="16379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12F69252-5D79-4FC8-87BA-3837C12CA2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29757" y="4453351"/>
              <a:ext cx="2498805" cy="6945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262F14F9-6AE6-4130-B662-5E7F47D48C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16030" y="4445162"/>
              <a:ext cx="4406147" cy="2390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D41E4DD-1970-4A0D-8CFF-03A750019BB2}"/>
                </a:ext>
              </a:extLst>
            </p:cNvPr>
            <p:cNvSpPr/>
            <p:nvPr/>
          </p:nvSpPr>
          <p:spPr>
            <a:xfrm>
              <a:off x="9688799" y="1363564"/>
              <a:ext cx="1579192" cy="148348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accent5">
                  <a:lumMod val="60000"/>
                  <a:lumOff val="4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360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3703184-3301-4937-801E-C2AFB066D9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68049" y="2855360"/>
              <a:ext cx="20693" cy="93600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10187409" y="3772939"/>
              <a:ext cx="519813" cy="51981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729467"/>
                <a:satOff val="-3684"/>
                <a:lumOff val="-5176"/>
                <a:alphaOff val="0"/>
              </a:schemeClr>
            </a:fillRef>
            <a:effectRef idx="0">
              <a:schemeClr val="accent4">
                <a:hueOff val="-729467"/>
                <a:satOff val="-3684"/>
                <a:lumOff val="-51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Oval 41"/>
            <p:cNvSpPr/>
            <p:nvPr/>
          </p:nvSpPr>
          <p:spPr>
            <a:xfrm>
              <a:off x="9138381" y="3750362"/>
              <a:ext cx="519813" cy="51981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729467"/>
                <a:satOff val="-3684"/>
                <a:lumOff val="-5176"/>
                <a:alphaOff val="0"/>
              </a:schemeClr>
            </a:fillRef>
            <a:effectRef idx="0">
              <a:schemeClr val="accent4">
                <a:hueOff val="-729467"/>
                <a:satOff val="-3684"/>
                <a:lumOff val="-51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CAD6EB9-9FFF-4D6F-9E97-1B9C286B5F4A}"/>
                </a:ext>
              </a:extLst>
            </p:cNvPr>
            <p:cNvSpPr txBox="1"/>
            <p:nvPr/>
          </p:nvSpPr>
          <p:spPr>
            <a:xfrm>
              <a:off x="9147774" y="3846551"/>
              <a:ext cx="60662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JUL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CAD6EB9-9FFF-4D6F-9E97-1B9C286B5F4A}"/>
                </a:ext>
              </a:extLst>
            </p:cNvPr>
            <p:cNvSpPr txBox="1"/>
            <p:nvPr/>
          </p:nvSpPr>
          <p:spPr>
            <a:xfrm>
              <a:off x="10192328" y="3846551"/>
              <a:ext cx="60662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SEP</a:t>
              </a:r>
              <a:endParaRPr lang="en-US" sz="15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Oval 46">
            <a:extLst>
              <a:ext uri="{FF2B5EF4-FFF2-40B4-BE49-F238E27FC236}">
                <a16:creationId xmlns:a16="http://schemas.microsoft.com/office/drawing/2014/main" id="{ED41E4DD-1970-4A0D-8CFF-03A750019BB2}"/>
              </a:ext>
            </a:extLst>
          </p:cNvPr>
          <p:cNvSpPr/>
          <p:nvPr/>
        </p:nvSpPr>
        <p:spPr>
          <a:xfrm>
            <a:off x="9850725" y="4996881"/>
            <a:ext cx="1579192" cy="148348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5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60"/>
          </a:p>
        </p:txBody>
      </p:sp>
      <p:sp>
        <p:nvSpPr>
          <p:cNvPr id="2" name="Rectangle 1"/>
          <p:cNvSpPr/>
          <p:nvPr/>
        </p:nvSpPr>
        <p:spPr>
          <a:xfrm>
            <a:off x="11289913" y="3603119"/>
            <a:ext cx="45719" cy="414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3EEEC9F-A881-4AEF-9EF5-41B97B66F65D}"/>
              </a:ext>
            </a:extLst>
          </p:cNvPr>
          <p:cNvSpPr txBox="1"/>
          <p:nvPr/>
        </p:nvSpPr>
        <p:spPr>
          <a:xfrm>
            <a:off x="9841628" y="5380049"/>
            <a:ext cx="162255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Approval of National Research and Innovation Strategy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3703184-3301-4937-801E-C2AFB066D9C2}"/>
              </a:ext>
            </a:extLst>
          </p:cNvPr>
          <p:cNvCxnSpPr>
            <a:cxnSpLocks/>
          </p:cNvCxnSpPr>
          <p:nvPr/>
        </p:nvCxnSpPr>
        <p:spPr>
          <a:xfrm flipV="1">
            <a:off x="10551807" y="4192721"/>
            <a:ext cx="20693" cy="93600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D0E8B824-BCB3-4B31-9C55-0A1063DFD9AC}"/>
              </a:ext>
            </a:extLst>
          </p:cNvPr>
          <p:cNvSpPr txBox="1"/>
          <p:nvPr/>
        </p:nvSpPr>
        <p:spPr>
          <a:xfrm>
            <a:off x="7615723" y="1520563"/>
            <a:ext cx="164083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Research and Innovation Policy Council</a:t>
            </a:r>
          </a:p>
          <a:p>
            <a:pPr algn="ctr"/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Meeting </a:t>
            </a:r>
          </a:p>
          <a:p>
            <a:pPr algn="ctr"/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2/2017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47EE727-652F-4A37-BD48-FC130BA50D5F}"/>
              </a:ext>
            </a:extLst>
          </p:cNvPr>
          <p:cNvSpPr txBox="1"/>
          <p:nvPr/>
        </p:nvSpPr>
        <p:spPr>
          <a:xfrm>
            <a:off x="9713077" y="1543609"/>
            <a:ext cx="164083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Research and Innovation Policy Council</a:t>
            </a:r>
          </a:p>
          <a:p>
            <a:pPr algn="ctr"/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Meeting </a:t>
            </a:r>
          </a:p>
          <a:p>
            <a:pPr algn="ctr"/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3/2017</a:t>
            </a:r>
          </a:p>
        </p:txBody>
      </p:sp>
      <p:sp>
        <p:nvSpPr>
          <p:cNvPr id="53" name="Slide Number Placeholder 1">
            <a:extLst>
              <a:ext uri="{FF2B5EF4-FFF2-40B4-BE49-F238E27FC236}">
                <a16:creationId xmlns:a16="http://schemas.microsoft.com/office/drawing/2014/main" id="{E51144F4-604C-4A4A-8DC6-B612CA175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0" y="6492876"/>
            <a:ext cx="2468880" cy="365125"/>
          </a:xfrm>
        </p:spPr>
        <p:txBody>
          <a:bodyPr/>
          <a:lstStyle/>
          <a:p>
            <a:r>
              <a:rPr lang="en-US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294088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2733" y="1964661"/>
            <a:ext cx="10803468" cy="2914496"/>
          </a:xfrm>
          <a:solidFill>
            <a:schemeClr val="accent4">
              <a:lumMod val="20000"/>
              <a:lumOff val="80000"/>
            </a:schemeClr>
          </a:solidFill>
          <a:ln w="19050">
            <a:noFill/>
          </a:ln>
        </p:spPr>
        <p:txBody>
          <a:bodyPr anchor="ctr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Overview of Research and Innovation System Reform</a:t>
            </a:r>
            <a:endParaRPr lang="th-TH" sz="3500" b="1" dirty="0">
              <a:solidFill>
                <a:schemeClr val="tx1"/>
              </a:solidFill>
              <a:latin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113520" y="6492876"/>
            <a:ext cx="2468880" cy="365125"/>
          </a:xfrm>
        </p:spPr>
        <p:txBody>
          <a:bodyPr/>
          <a:lstStyle/>
          <a:p>
            <a:r>
              <a:rPr lang="en-US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0109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765" y="582305"/>
            <a:ext cx="8780565" cy="1676400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Time-line of National Research and Innovation Policy Council (NRIC)</a:t>
            </a:r>
            <a:endParaRPr lang="th-TH" sz="3000" b="1" dirty="0">
              <a:latin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407023"/>
            <a:ext cx="10685431" cy="4034117"/>
          </a:xfrm>
        </p:spPr>
        <p:txBody>
          <a:bodyPr>
            <a:normAutofit/>
          </a:bodyPr>
          <a:lstStyle/>
          <a:p>
            <a:pPr marL="457200" lvl="1" indent="0">
              <a:spcBef>
                <a:spcPts val="1200"/>
              </a:spcBef>
              <a:buNone/>
            </a:pPr>
            <a:r>
              <a:rPr lang="en-US" sz="2500" dirty="0">
                <a:latin typeface="Times New Roman" panose="02020603050405020304" pitchFamily="18" charset="0"/>
                <a:cs typeface="TH SarabunPSK" panose="020B0500040200020003" pitchFamily="34" charset="-34"/>
              </a:rPr>
              <a:t>January 2018</a:t>
            </a:r>
          </a:p>
          <a:p>
            <a:pPr marL="806450" lvl="1" indent="-349250">
              <a:spcBef>
                <a:spcPts val="1200"/>
              </a:spcBef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20-year National Research and Innovation Strategy (2017- 2036)</a:t>
            </a:r>
          </a:p>
          <a:p>
            <a:pPr marL="806450" lvl="1" indent="-349250">
              <a:spcBef>
                <a:spcPts val="1200"/>
              </a:spcBef>
            </a:pPr>
            <a:r>
              <a:rPr lang="th-TH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-year National Research and Innovation Personnel Development Plan</a:t>
            </a:r>
          </a:p>
          <a:p>
            <a:pPr marL="806450" lvl="1" indent="-349250">
              <a:spcBef>
                <a:spcPts val="1200"/>
              </a:spcBef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Budget Plan for 2018 under the framework of National Research and Innovation Strategy</a:t>
            </a:r>
          </a:p>
          <a:p>
            <a:pPr marL="806450" lvl="1" indent="-349250">
              <a:spcBef>
                <a:spcPts val="1200"/>
              </a:spcBef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Draft National Research and Innovation Act B.E…….</a:t>
            </a:r>
          </a:p>
          <a:p>
            <a:pPr marL="806450" lvl="1" indent="-349250">
              <a:spcBef>
                <a:spcPts val="1200"/>
              </a:spcBef>
            </a:pPr>
            <a:endParaRPr lang="th-TH" sz="2500" dirty="0"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174B250F-09EA-4B66-9667-03D121DF8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0" y="6492876"/>
            <a:ext cx="2468880" cy="365125"/>
          </a:xfrm>
        </p:spPr>
        <p:txBody>
          <a:bodyPr/>
          <a:lstStyle/>
          <a:p>
            <a:r>
              <a:rPr lang="en-US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775488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528047"/>
            <a:ext cx="10231298" cy="3952266"/>
          </a:xfrm>
        </p:spPr>
        <p:txBody>
          <a:bodyPr>
            <a:normAutofit/>
          </a:bodyPr>
          <a:lstStyle/>
          <a:p>
            <a:pPr marL="444500" lvl="1" indent="-444500" algn="thaiDist">
              <a:spcBef>
                <a:spcPts val="1200"/>
              </a:spcBef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Draft Promotion of Research and Innovation Utilization Act B.E……..</a:t>
            </a:r>
          </a:p>
          <a:p>
            <a:pPr marL="444500" lvl="1" indent="-444500" algn="thaiDist">
              <a:spcBef>
                <a:spcPts val="1200"/>
              </a:spcBef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Framework on reform of Thailand Research and Innovation Organizations </a:t>
            </a:r>
          </a:p>
          <a:p>
            <a:pPr marL="444500" lvl="1" indent="-444500" algn="thaiDist">
              <a:spcBef>
                <a:spcPts val="1200"/>
              </a:spcBef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Establishment of Industry Consortium for Research and Development            in 5 selected agenda</a:t>
            </a:r>
          </a:p>
          <a:p>
            <a:pPr marL="444500" lvl="1" indent="-444500" algn="thaiDist">
              <a:spcBef>
                <a:spcPts val="1200"/>
              </a:spcBef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Approve the Royal Golden Jubilee PhD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Phase 2 (2017-2036)</a:t>
            </a:r>
            <a:endParaRPr lang="th-TH" sz="2500" dirty="0">
              <a:solidFill>
                <a:schemeClr val="tx1"/>
              </a:solidFill>
              <a:latin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3C7C0B95-3966-4A94-A6FD-C01B6A1C5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0" y="6492876"/>
            <a:ext cx="2468880" cy="365125"/>
          </a:xfrm>
        </p:spPr>
        <p:txBody>
          <a:bodyPr/>
          <a:lstStyle/>
          <a:p>
            <a:r>
              <a:rPr lang="en-US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18485907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734" y="2624667"/>
            <a:ext cx="8596668" cy="1320800"/>
          </a:xfrm>
        </p:spPr>
        <p:txBody>
          <a:bodyPr anchor="ctr">
            <a:noAutofit/>
          </a:bodyPr>
          <a:lstStyle/>
          <a:p>
            <a:pPr algn="ctr"/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th-TH" sz="8000" b="1" dirty="0">
              <a:latin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64698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tle 1"/>
          <p:cNvSpPr txBox="1">
            <a:spLocks/>
          </p:cNvSpPr>
          <p:nvPr/>
        </p:nvSpPr>
        <p:spPr bwMode="auto">
          <a:xfrm>
            <a:off x="5463388" y="74687"/>
            <a:ext cx="6119011" cy="77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2296" tIns="41148" rIns="82296" bIns="41148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TH Sarabun New" pitchFamily="34" charset="-34"/>
                <a:ea typeface="+mj-ea"/>
                <a:cs typeface="TH Sarabun New" pitchFamily="34" charset="-34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r" defTabSz="822960">
              <a:defRPr/>
            </a:pP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Status of National Research and Innovation System</a:t>
            </a:r>
          </a:p>
        </p:txBody>
      </p:sp>
      <p:grpSp>
        <p:nvGrpSpPr>
          <p:cNvPr id="125" name="Group 124"/>
          <p:cNvGrpSpPr/>
          <p:nvPr/>
        </p:nvGrpSpPr>
        <p:grpSpPr>
          <a:xfrm>
            <a:off x="4844804" y="2564047"/>
            <a:ext cx="2221436" cy="1816995"/>
            <a:chOff x="3213847" y="753036"/>
            <a:chExt cx="2468263" cy="2018882"/>
          </a:xfrm>
        </p:grpSpPr>
        <p:sp>
          <p:nvSpPr>
            <p:cNvPr id="126" name="Rounded Rectangle 125"/>
            <p:cNvSpPr/>
            <p:nvPr/>
          </p:nvSpPr>
          <p:spPr>
            <a:xfrm>
              <a:off x="3213847" y="753036"/>
              <a:ext cx="2468263" cy="2018882"/>
            </a:xfrm>
            <a:prstGeom prst="roundRect">
              <a:avLst/>
            </a:prstGeom>
            <a:solidFill>
              <a:srgbClr val="FFCC6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822960">
                <a:defRPr/>
              </a:pPr>
              <a:endParaRPr lang="en-US" sz="162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3802330" y="863556"/>
              <a:ext cx="1440979" cy="1126609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4000" r="-4000"/>
              </a:stretch>
            </a:blipFill>
            <a:ln>
              <a:noFill/>
            </a:ln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8" name="Rectangle 127"/>
            <p:cNvSpPr/>
            <p:nvPr/>
          </p:nvSpPr>
          <p:spPr>
            <a:xfrm>
              <a:off x="3248709" y="2102202"/>
              <a:ext cx="2326312" cy="5403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22960">
                <a:lnSpc>
                  <a:spcPct val="80000"/>
                </a:lnSpc>
                <a:defRPr/>
              </a:pPr>
              <a:r>
                <a:rPr lang="en-US" sz="1600" b="1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National Research and Innovation Policy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7513260" y="1600974"/>
            <a:ext cx="2323852" cy="1816994"/>
            <a:chOff x="2602371" y="1278258"/>
            <a:chExt cx="2582057" cy="2018882"/>
          </a:xfrm>
        </p:grpSpPr>
        <p:sp>
          <p:nvSpPr>
            <p:cNvPr id="130" name="Rounded Rectangle 129"/>
            <p:cNvSpPr/>
            <p:nvPr/>
          </p:nvSpPr>
          <p:spPr>
            <a:xfrm>
              <a:off x="2667005" y="1278258"/>
              <a:ext cx="2468263" cy="2018882"/>
            </a:xfrm>
            <a:prstGeom prst="roundRect">
              <a:avLst/>
            </a:prstGeom>
            <a:solidFill>
              <a:srgbClr val="FFCC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822960">
                <a:defRPr/>
              </a:pPr>
              <a:endParaRPr lang="en-US" sz="162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817" y="1403136"/>
              <a:ext cx="1850091" cy="115305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32" name="Rectangle 131"/>
            <p:cNvSpPr/>
            <p:nvPr/>
          </p:nvSpPr>
          <p:spPr>
            <a:xfrm>
              <a:off x="2602371" y="2653125"/>
              <a:ext cx="2582057" cy="491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70000"/>
                </a:lnSpc>
                <a:spcAft>
                  <a:spcPts val="0"/>
                </a:spcAft>
              </a:pPr>
              <a:r>
                <a:rPr lang="en-US" sz="1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Structure and Mission of R&amp;I Institutions</a:t>
              </a: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2115252" y="1577158"/>
            <a:ext cx="2221436" cy="1960782"/>
            <a:chOff x="315457" y="1993527"/>
            <a:chExt cx="2468263" cy="2178651"/>
          </a:xfrm>
        </p:grpSpPr>
        <p:sp>
          <p:nvSpPr>
            <p:cNvPr id="134" name="Rounded Rectangle 133"/>
            <p:cNvSpPr/>
            <p:nvPr/>
          </p:nvSpPr>
          <p:spPr>
            <a:xfrm>
              <a:off x="315457" y="1993527"/>
              <a:ext cx="2468263" cy="201888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2960">
                <a:defRPr/>
              </a:pPr>
              <a:endParaRPr lang="en-US" sz="162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665964" y="2108832"/>
              <a:ext cx="1736739" cy="1293399"/>
            </a:xfrm>
            <a:prstGeom prst="rect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8000" b="-8000"/>
              </a:stretch>
            </a:blipFill>
            <a:ln>
              <a:noFill/>
            </a:ln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5">
                <a:shade val="80000"/>
                <a:hueOff val="349283"/>
                <a:satOff val="-6256"/>
                <a:lumOff val="26585"/>
                <a:alphaOff val="0"/>
              </a:schemeClr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6" name="Rectangle 135"/>
            <p:cNvSpPr/>
            <p:nvPr/>
          </p:nvSpPr>
          <p:spPr>
            <a:xfrm>
              <a:off x="403246" y="3405516"/>
              <a:ext cx="2380474" cy="766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22960">
                <a:lnSpc>
                  <a:spcPct val="80000"/>
                </a:lnSpc>
                <a:defRPr/>
              </a:pPr>
              <a:r>
                <a:rPr lang="en-US" sz="16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Utilization and Commercialization</a:t>
              </a:r>
            </a:p>
            <a:p>
              <a:pPr algn="ctr" defTabSz="822960">
                <a:lnSpc>
                  <a:spcPct val="80000"/>
                </a:lnSpc>
                <a:defRPr/>
              </a:pPr>
              <a:endParaRPr lang="en-US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7523021" y="3458210"/>
            <a:ext cx="2314091" cy="1816994"/>
            <a:chOff x="5934603" y="4478613"/>
            <a:chExt cx="2571212" cy="2018882"/>
          </a:xfrm>
        </p:grpSpPr>
        <p:sp>
          <p:nvSpPr>
            <p:cNvPr id="138" name="Rounded Rectangle 137"/>
            <p:cNvSpPr/>
            <p:nvPr/>
          </p:nvSpPr>
          <p:spPr>
            <a:xfrm>
              <a:off x="5988391" y="4478613"/>
              <a:ext cx="2468263" cy="2018882"/>
            </a:xfrm>
            <a:prstGeom prst="roundRect">
              <a:avLst/>
            </a:prstGeom>
            <a:solidFill>
              <a:srgbClr val="99663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822960">
                <a:defRPr/>
              </a:pPr>
              <a:endParaRPr lang="en-US" sz="162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5934603" y="5705401"/>
              <a:ext cx="2571212" cy="5403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60120">
                <a:lnSpc>
                  <a:spcPct val="80000"/>
                </a:lnSpc>
                <a:defRPr/>
              </a:pPr>
              <a:r>
                <a:rPr lang="en-US" sz="1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Budget and Management System</a:t>
              </a:r>
            </a:p>
          </p:txBody>
        </p:sp>
        <p:pic>
          <p:nvPicPr>
            <p:cNvPr id="140" name="Picture 13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4075" y="4568272"/>
              <a:ext cx="1521857" cy="101203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141" name="Group 140"/>
          <p:cNvGrpSpPr/>
          <p:nvPr/>
        </p:nvGrpSpPr>
        <p:grpSpPr>
          <a:xfrm>
            <a:off x="2115253" y="3470316"/>
            <a:ext cx="2221436" cy="1816995"/>
            <a:chOff x="1058077" y="4570272"/>
            <a:chExt cx="2468263" cy="2018882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42" name="Rounded Rectangle 141"/>
            <p:cNvSpPr/>
            <p:nvPr/>
          </p:nvSpPr>
          <p:spPr>
            <a:xfrm>
              <a:off x="1058077" y="4570272"/>
              <a:ext cx="2468263" cy="2018882"/>
            </a:xfrm>
            <a:prstGeom prst="roundRect">
              <a:avLst/>
            </a:prstGeom>
            <a:grp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2960">
                <a:defRPr/>
              </a:pPr>
              <a:endParaRPr lang="en-US" sz="1620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1211658" y="5725021"/>
              <a:ext cx="2161098" cy="75918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defTabSz="822960">
                <a:lnSpc>
                  <a:spcPct val="80000"/>
                </a:lnSpc>
                <a:defRPr/>
              </a:pP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Human Resource Development and Infrastructure </a:t>
              </a:r>
            </a:p>
          </p:txBody>
        </p:sp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9210" y="4696573"/>
              <a:ext cx="1611310" cy="921467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145" name="Group 144"/>
          <p:cNvGrpSpPr/>
          <p:nvPr/>
        </p:nvGrpSpPr>
        <p:grpSpPr>
          <a:xfrm>
            <a:off x="4450549" y="1598524"/>
            <a:ext cx="3249851" cy="834122"/>
            <a:chOff x="2677121" y="1151691"/>
            <a:chExt cx="3139054" cy="926800"/>
          </a:xfrm>
        </p:grpSpPr>
        <p:sp>
          <p:nvSpPr>
            <p:cNvPr id="147" name="Rectangle 146"/>
            <p:cNvSpPr/>
            <p:nvPr/>
          </p:nvSpPr>
          <p:spPr>
            <a:xfrm>
              <a:off x="2677121" y="1151691"/>
              <a:ext cx="2958294" cy="430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8577" indent="-48577" defTabSz="822960">
                <a:lnSpc>
                  <a:spcPct val="80000"/>
                </a:lnSpc>
                <a:buFont typeface="Arial" panose="020B0604020202020204" pitchFamily="34" charset="0"/>
                <a:buChar char="•"/>
                <a:defRPr/>
              </a:pPr>
              <a:r>
                <a:rPr lang="th-TH" sz="1200" dirty="0">
                  <a:solidFill>
                    <a:srgbClr val="CC6600"/>
                  </a:solidFill>
                  <a:latin typeface="Times New Roman" panose="02020603050405020304" pitchFamily="18" charset="0"/>
                  <a:cs typeface="+mj-cs"/>
                </a:rPr>
                <a:t> </a:t>
              </a:r>
              <a:r>
                <a:rPr lang="en-US" sz="1200" dirty="0">
                  <a:solidFill>
                    <a:srgbClr val="CC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Each Funding Agency set its own research policy direction</a:t>
              </a:r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2677121" y="1627087"/>
              <a:ext cx="3139054" cy="4514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8577" indent="-48577" defTabSz="822960">
                <a:lnSpc>
                  <a:spcPct val="85000"/>
                </a:lnSpc>
                <a:buFont typeface="Arial" panose="020B0604020202020204" pitchFamily="34" charset="0"/>
                <a:buChar char="•"/>
                <a:defRPr/>
              </a:pPr>
              <a:r>
                <a:rPr lang="th-TH" sz="1200" dirty="0">
                  <a:solidFill>
                    <a:srgbClr val="CC6600"/>
                  </a:solidFill>
                  <a:latin typeface="Times New Roman" panose="02020603050405020304" pitchFamily="18" charset="0"/>
                  <a:cs typeface="+mj-cs"/>
                </a:rPr>
                <a:t> </a:t>
              </a:r>
              <a:r>
                <a:rPr lang="en-US" sz="1200" dirty="0">
                  <a:solidFill>
                    <a:srgbClr val="CC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Short-term policy and annual budget allocation are not suitable for supporting long-term R&amp;D</a:t>
              </a: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7427882" y="981884"/>
            <a:ext cx="3673340" cy="523318"/>
            <a:chOff x="5788873" y="938934"/>
            <a:chExt cx="3326002" cy="405080"/>
          </a:xfrm>
        </p:grpSpPr>
        <p:sp>
          <p:nvSpPr>
            <p:cNvPr id="150" name="Rectangle 149"/>
            <p:cNvSpPr/>
            <p:nvPr/>
          </p:nvSpPr>
          <p:spPr>
            <a:xfrm>
              <a:off x="5788873" y="938934"/>
              <a:ext cx="3321024" cy="3573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0650" indent="-120650" defTabSz="822960">
                <a:buFont typeface="Arial" panose="020B0604020202020204" pitchFamily="34" charset="0"/>
                <a:buChar char="•"/>
                <a:defRPr/>
              </a:pPr>
              <a:r>
                <a:rPr lang="th-TH" sz="1200" dirty="0">
                  <a:solidFill>
                    <a:srgbClr val="CC0099"/>
                  </a:solidFill>
                  <a:latin typeface="Times New Roman" panose="02020603050405020304" pitchFamily="18" charset="0"/>
                  <a:cs typeface="+mj-cs"/>
                </a:rPr>
                <a:t> </a:t>
              </a:r>
              <a:r>
                <a:rPr lang="en-US" sz="1200" dirty="0">
                  <a:solidFill>
                    <a:srgbClr val="CC0099"/>
                  </a:solidFill>
                  <a:latin typeface="Times New Roman" panose="02020603050405020304" pitchFamily="18" charset="0"/>
                  <a:cs typeface="+mj-cs"/>
                </a:rPr>
                <a:t>Research projects are not related to national needs</a:t>
              </a:r>
              <a:endParaRPr lang="th-TH" sz="1200" dirty="0">
                <a:solidFill>
                  <a:srgbClr val="CC0099"/>
                </a:solidFill>
                <a:latin typeface="Times New Roman" panose="02020603050405020304" pitchFamily="18" charset="0"/>
                <a:cs typeface="+mj-cs"/>
              </a:endParaRP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5793451" y="1151042"/>
              <a:ext cx="3321424" cy="1929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0650" indent="-120650" defTabSz="822960">
                <a:lnSpc>
                  <a:spcPct val="80000"/>
                </a:lnSpc>
                <a:buFont typeface="Arial" panose="020B0604020202020204" pitchFamily="34" charset="0"/>
                <a:buChar char="•"/>
                <a:defRPr/>
              </a:pPr>
              <a:r>
                <a:rPr lang="th-TH" sz="1200" dirty="0">
                  <a:solidFill>
                    <a:srgbClr val="CC0099"/>
                  </a:solidFill>
                  <a:latin typeface="Times New Roman" panose="02020603050405020304" pitchFamily="18" charset="0"/>
                  <a:cs typeface="+mj-cs"/>
                </a:rPr>
                <a:t> </a:t>
              </a:r>
              <a:r>
                <a:rPr lang="en-US" sz="1200" dirty="0">
                  <a:solidFill>
                    <a:srgbClr val="CC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Overlaps of missions</a:t>
              </a:r>
              <a:endParaRPr lang="th-TH" sz="1200" dirty="0">
                <a:solidFill>
                  <a:srgbClr val="CC0099"/>
                </a:solidFill>
                <a:latin typeface="Times New Roman" panose="02020603050405020304" pitchFamily="18" charset="0"/>
                <a:cs typeface="+mj-cs"/>
              </a:endParaRPr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5822839" y="5429824"/>
            <a:ext cx="5861123" cy="930801"/>
            <a:chOff x="4057181" y="5454998"/>
            <a:chExt cx="5594173" cy="1034219"/>
          </a:xfrm>
        </p:grpSpPr>
        <p:sp>
          <p:nvSpPr>
            <p:cNvPr id="153" name="Rectangle 152"/>
            <p:cNvSpPr/>
            <p:nvPr/>
          </p:nvSpPr>
          <p:spPr>
            <a:xfrm>
              <a:off x="4067330" y="5460352"/>
              <a:ext cx="3357525" cy="2667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8577" indent="-48577" defTabSz="822960">
                <a:lnSpc>
                  <a:spcPct val="80000"/>
                </a:lnSpc>
                <a:buFont typeface="Arial" panose="020B0604020202020204" pitchFamily="34" charset="0"/>
                <a:buChar char="•"/>
                <a:defRPr/>
              </a:pPr>
              <a:r>
                <a:rPr lang="en-US" sz="1200" dirty="0">
                  <a:solidFill>
                    <a:srgbClr val="544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Low investment in research per GDP</a:t>
              </a:r>
              <a:endParaRPr lang="th-TH" sz="1200" dirty="0">
                <a:solidFill>
                  <a:srgbClr val="544000"/>
                </a:solidFill>
                <a:latin typeface="Times New Roman" panose="02020603050405020304" pitchFamily="18" charset="0"/>
                <a:cs typeface="+mj-cs"/>
              </a:endParaRPr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4057181" y="5738725"/>
              <a:ext cx="2737313" cy="430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17475" indent="-117475" defTabSz="822960">
                <a:lnSpc>
                  <a:spcPct val="80000"/>
                </a:lnSpc>
                <a:buFont typeface="Arial" panose="020B0604020202020204" pitchFamily="34" charset="0"/>
                <a:buChar char="•"/>
                <a:defRPr/>
              </a:pPr>
              <a:r>
                <a:rPr lang="en-US" sz="1200" dirty="0">
                  <a:solidFill>
                    <a:srgbClr val="544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Lower investment by private sector than in neighboring countries</a:t>
              </a:r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7294920" y="5454998"/>
              <a:ext cx="2356434" cy="6052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17475" indent="-117475" defTabSz="822960">
                <a:lnSpc>
                  <a:spcPct val="80000"/>
                </a:lnSpc>
                <a:buFont typeface="Arial" panose="020B0604020202020204" pitchFamily="34" charset="0"/>
                <a:buChar char="•"/>
                <a:defRPr/>
              </a:pPr>
              <a:r>
                <a:rPr lang="en-US" sz="1200" dirty="0">
                  <a:solidFill>
                    <a:srgbClr val="544000"/>
                  </a:solidFill>
                  <a:latin typeface="Times New Roman" panose="02020603050405020304" pitchFamily="18" charset="0"/>
                  <a:cs typeface="+mj-cs"/>
                </a:rPr>
                <a:t>Research in government labs are scattered with poor connection to real sector</a:t>
              </a:r>
              <a:endParaRPr lang="th-TH" sz="1200" dirty="0">
                <a:solidFill>
                  <a:srgbClr val="544000"/>
                </a:solidFill>
                <a:latin typeface="Times New Roman" panose="02020603050405020304" pitchFamily="18" charset="0"/>
                <a:cs typeface="+mj-cs"/>
              </a:endParaRPr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4057181" y="6216849"/>
              <a:ext cx="4338654" cy="2723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8577" indent="-48577" defTabSz="822960">
                <a:lnSpc>
                  <a:spcPct val="80000"/>
                </a:lnSpc>
                <a:buFont typeface="Arial" panose="020B0604020202020204" pitchFamily="34" charset="0"/>
                <a:buChar char="•"/>
                <a:defRPr/>
              </a:pPr>
              <a:r>
                <a:rPr lang="en-US" sz="1200" dirty="0">
                  <a:solidFill>
                    <a:srgbClr val="544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Poor collaboration between agencies </a:t>
              </a: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2372649" y="5368944"/>
            <a:ext cx="3062711" cy="838358"/>
            <a:chOff x="32747" y="5483558"/>
            <a:chExt cx="2404049" cy="747221"/>
          </a:xfrm>
        </p:grpSpPr>
        <p:sp>
          <p:nvSpPr>
            <p:cNvPr id="159" name="Rectangle 158"/>
            <p:cNvSpPr/>
            <p:nvPr/>
          </p:nvSpPr>
          <p:spPr>
            <a:xfrm>
              <a:off x="43023" y="5483558"/>
              <a:ext cx="2393773" cy="4114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17475" indent="-117475" defTabSz="822960">
                <a:buFont typeface="Arial" panose="020B0604020202020204" pitchFamily="34" charset="0"/>
                <a:buChar char="•"/>
                <a:defRPr/>
              </a:pPr>
              <a:r>
                <a:rPr lang="en-US" sz="1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Lack of incentives and non-attractive research carrier path</a:t>
              </a:r>
              <a:endParaRPr lang="th-TH" sz="1200" dirty="0">
                <a:solidFill>
                  <a:srgbClr val="0070C0"/>
                </a:solidFill>
                <a:latin typeface="Times New Roman" panose="02020603050405020304" pitchFamily="18" charset="0"/>
                <a:cs typeface="+mj-cs"/>
              </a:endParaRPr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32747" y="5819301"/>
              <a:ext cx="2346159" cy="4114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17475" indent="-117475" defTabSz="822960">
                <a:buFont typeface="Arial" panose="020B0604020202020204" pitchFamily="34" charset="0"/>
                <a:buChar char="•"/>
                <a:defRPr/>
              </a:pPr>
              <a:r>
                <a:rPr lang="en-US" sz="1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Inadequate mechanism for researchers to work in private sector</a:t>
              </a:r>
              <a:endParaRPr lang="th-TH" sz="1200" dirty="0">
                <a:solidFill>
                  <a:srgbClr val="0070C0"/>
                </a:solidFill>
                <a:latin typeface="Times New Roman" panose="02020603050405020304" pitchFamily="18" charset="0"/>
                <a:cs typeface="+mj-cs"/>
              </a:endParaRPr>
            </a:p>
          </p:txBody>
        </p:sp>
      </p:grpSp>
      <p:sp>
        <p:nvSpPr>
          <p:cNvPr id="163" name="Rectangle 162"/>
          <p:cNvSpPr/>
          <p:nvPr/>
        </p:nvSpPr>
        <p:spPr>
          <a:xfrm>
            <a:off x="681842" y="5425465"/>
            <a:ext cx="2158941" cy="54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7475" indent="-117475" defTabSz="82296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number of research experts in advanced technology</a:t>
            </a:r>
            <a:endParaRPr lang="th-TH" sz="1200" dirty="0">
              <a:solidFill>
                <a:srgbClr val="0070C0"/>
              </a:solidFill>
              <a:latin typeface="Times New Roman" panose="02020603050405020304" pitchFamily="18" charset="0"/>
              <a:cs typeface="+mj-cs"/>
            </a:endParaRPr>
          </a:p>
        </p:txBody>
      </p:sp>
      <p:grpSp>
        <p:nvGrpSpPr>
          <p:cNvPr id="165" name="Group 164"/>
          <p:cNvGrpSpPr/>
          <p:nvPr/>
        </p:nvGrpSpPr>
        <p:grpSpPr>
          <a:xfrm>
            <a:off x="458284" y="480664"/>
            <a:ext cx="5784069" cy="802115"/>
            <a:chOff x="-55511" y="18120"/>
            <a:chExt cx="4472859" cy="891239"/>
          </a:xfrm>
        </p:grpSpPr>
        <p:sp>
          <p:nvSpPr>
            <p:cNvPr id="166" name="Rectangle 165"/>
            <p:cNvSpPr/>
            <p:nvPr/>
          </p:nvSpPr>
          <p:spPr>
            <a:xfrm>
              <a:off x="-51878" y="296729"/>
              <a:ext cx="368852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8577" indent="-48577" defTabSz="822960">
                <a:buFont typeface="Arial" panose="020B0604020202020204" pitchFamily="34" charset="0"/>
                <a:buChar char="•"/>
                <a:defRPr/>
              </a:pPr>
              <a:r>
                <a:rPr lang="en-US" sz="1200" dirty="0">
                  <a:solidFill>
                    <a:prstClr val="black"/>
                  </a:solidFill>
                  <a:latin typeface="Times New Roman" panose="02020603050405020304" pitchFamily="18" charset="0"/>
                  <a:cs typeface="+mj-cs"/>
                </a:rPr>
                <a:t> </a:t>
              </a:r>
              <a:r>
                <a:rPr lang="th-TH" sz="1200" dirty="0">
                  <a:solidFill>
                    <a:prstClr val="black"/>
                  </a:solidFill>
                  <a:latin typeface="Times New Roman" panose="02020603050405020304" pitchFamily="18" charset="0"/>
                  <a:cs typeface="+mj-cs"/>
                </a:rPr>
                <a:t> </a:t>
              </a:r>
              <a:r>
                <a:rPr lang="en-US" sz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Little utilization of research outcome by government sector</a:t>
              </a:r>
              <a:endParaRPr lang="th-TH" sz="12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-51878" y="632360"/>
              <a:ext cx="436833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93663" indent="-93663" defTabSz="822960">
                <a:lnSpc>
                  <a:spcPct val="80000"/>
                </a:lnSpc>
                <a:buFont typeface="Arial" panose="020B0604020202020204" pitchFamily="34" charset="0"/>
                <a:buChar char="•"/>
                <a:defRPr/>
              </a:pPr>
              <a:r>
                <a:rPr lang="en-US" sz="1200" dirty="0">
                  <a:solidFill>
                    <a:prstClr val="black"/>
                  </a:solidFill>
                  <a:latin typeface="Times New Roman" panose="02020603050405020304" pitchFamily="18" charset="0"/>
                  <a:cs typeface="+mj-cs"/>
                </a:rPr>
                <a:t> Poor relationship between mega-projects and domestic R&amp;D</a:t>
              </a:r>
              <a:endParaRPr lang="th-TH" sz="12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endParaRP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-55511" y="18120"/>
              <a:ext cx="4472859" cy="2667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8577" indent="-48577" defTabSz="822960">
                <a:lnSpc>
                  <a:spcPct val="80000"/>
                </a:lnSpc>
                <a:buFont typeface="Arial" panose="020B0604020202020204" pitchFamily="34" charset="0"/>
                <a:buChar char="•"/>
                <a:defRPr/>
              </a:pPr>
              <a:r>
                <a:rPr lang="th-TH" sz="1200" dirty="0">
                  <a:solidFill>
                    <a:prstClr val="black"/>
                  </a:solidFill>
                  <a:latin typeface="Times New Roman" panose="02020603050405020304" pitchFamily="18" charset="0"/>
                  <a:cs typeface="+mj-cs"/>
                </a:rPr>
                <a:t> </a:t>
              </a:r>
              <a:r>
                <a:rPr lang="en-US" sz="1200" dirty="0">
                  <a:solidFill>
                    <a:prstClr val="black"/>
                  </a:solidFill>
                  <a:latin typeface="Times New Roman" panose="02020603050405020304" pitchFamily="18" charset="0"/>
                  <a:cs typeface="+mj-cs"/>
                </a:rPr>
                <a:t> </a:t>
              </a:r>
              <a:r>
                <a:rPr lang="en-US" sz="1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 regulations supporting utilization of research outcome by private sector </a:t>
              </a:r>
              <a:endParaRPr lang="th-TH" sz="12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endParaRP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B1379377-A10E-4B18-8EBE-9DCD5EF3E84F}"/>
              </a:ext>
            </a:extLst>
          </p:cNvPr>
          <p:cNvSpPr/>
          <p:nvPr/>
        </p:nvSpPr>
        <p:spPr>
          <a:xfrm>
            <a:off x="787835" y="6409292"/>
            <a:ext cx="6295231" cy="24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97280">
              <a:lnSpc>
                <a:spcPct val="90000"/>
              </a:lnSpc>
              <a:defRPr/>
            </a:pP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ACM.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Prajin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Juntong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September 2016</a:t>
            </a:r>
          </a:p>
        </p:txBody>
      </p:sp>
      <p:sp>
        <p:nvSpPr>
          <p:cNvPr id="50" name="Slide Number Placeholder 1">
            <a:extLst>
              <a:ext uri="{FF2B5EF4-FFF2-40B4-BE49-F238E27FC236}">
                <a16:creationId xmlns:a16="http://schemas.microsoft.com/office/drawing/2014/main" id="{5C0EE4A6-F51E-4751-916D-FF5CFA609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0" y="6492876"/>
            <a:ext cx="2468880" cy="365125"/>
          </a:xfrm>
        </p:spPr>
        <p:txBody>
          <a:bodyPr/>
          <a:lstStyle/>
          <a:p>
            <a:r>
              <a:rPr lang="en-US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FB35856-A010-4559-81EA-55B3BCCBD54A}"/>
              </a:ext>
            </a:extLst>
          </p:cNvPr>
          <p:cNvSpPr/>
          <p:nvPr/>
        </p:nvSpPr>
        <p:spPr>
          <a:xfrm>
            <a:off x="7435862" y="787889"/>
            <a:ext cx="3286200" cy="24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0" indent="-120650" defTabSz="82296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th-TH" sz="1200" dirty="0">
                <a:solidFill>
                  <a:srgbClr val="CC0099"/>
                </a:solidFill>
                <a:latin typeface="Times New Roman" panose="02020603050405020304" pitchFamily="18" charset="0"/>
                <a:cs typeface="+mj-cs"/>
              </a:rPr>
              <a:t> </a:t>
            </a:r>
            <a:r>
              <a:rPr lang="en-US" sz="12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R&amp;I institutions have unclear KPIs</a:t>
            </a:r>
            <a:endParaRPr lang="th-TH" sz="1200" dirty="0">
              <a:solidFill>
                <a:srgbClr val="CC0099"/>
              </a:solidFill>
              <a:latin typeface="Times New Roman" panose="02020603050405020304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1260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761504" y="2242618"/>
            <a:ext cx="2221436" cy="1816995"/>
            <a:chOff x="3213847" y="753036"/>
            <a:chExt cx="2468263" cy="2018882"/>
          </a:xfrm>
        </p:grpSpPr>
        <p:sp>
          <p:nvSpPr>
            <p:cNvPr id="3" name="Rounded Rectangle 2"/>
            <p:cNvSpPr/>
            <p:nvPr/>
          </p:nvSpPr>
          <p:spPr>
            <a:xfrm>
              <a:off x="3213847" y="753036"/>
              <a:ext cx="2468263" cy="2018882"/>
            </a:xfrm>
            <a:prstGeom prst="roundRect">
              <a:avLst/>
            </a:prstGeom>
            <a:solidFill>
              <a:srgbClr val="FFCC66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822960">
                <a:defRPr/>
              </a:pPr>
              <a:endParaRPr lang="en-US" sz="160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720397" y="879943"/>
              <a:ext cx="1440979" cy="1126609"/>
            </a:xfrm>
            <a:prstGeom prst="rect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4000" r="-4000"/>
              </a:stretch>
            </a:blipFill>
            <a:ln>
              <a:noFill/>
            </a:ln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Rectangle 38"/>
            <p:cNvSpPr/>
            <p:nvPr/>
          </p:nvSpPr>
          <p:spPr>
            <a:xfrm>
              <a:off x="3275500" y="2104872"/>
              <a:ext cx="2373836" cy="5403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22960">
                <a:lnSpc>
                  <a:spcPct val="80000"/>
                </a:lnSpc>
                <a:defRPr/>
              </a:pPr>
              <a:r>
                <a:rPr lang="en-US" sz="1600" b="1" dirty="0">
                  <a:solidFill>
                    <a:srgbClr val="CC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National Research and Innovation Policy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667605" y="405001"/>
            <a:ext cx="2267085" cy="1816994"/>
            <a:chOff x="2654368" y="1278258"/>
            <a:chExt cx="2518982" cy="2018882"/>
          </a:xfrm>
        </p:grpSpPr>
        <p:sp>
          <p:nvSpPr>
            <p:cNvPr id="48" name="Rounded Rectangle 47"/>
            <p:cNvSpPr/>
            <p:nvPr/>
          </p:nvSpPr>
          <p:spPr>
            <a:xfrm>
              <a:off x="2667005" y="1278258"/>
              <a:ext cx="2468263" cy="2018882"/>
            </a:xfrm>
            <a:prstGeom prst="roundRect">
              <a:avLst/>
            </a:prstGeom>
            <a:solidFill>
              <a:srgbClr val="FFCC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822960">
                <a:defRPr/>
              </a:pPr>
              <a:endParaRPr lang="en-US" sz="162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817" y="1435909"/>
              <a:ext cx="1850091" cy="115305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47" name="Rectangle 46"/>
            <p:cNvSpPr/>
            <p:nvPr/>
          </p:nvSpPr>
          <p:spPr>
            <a:xfrm>
              <a:off x="2654368" y="2676091"/>
              <a:ext cx="2518982" cy="491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70000"/>
                </a:lnSpc>
                <a:spcAft>
                  <a:spcPts val="0"/>
                </a:spcAft>
              </a:pPr>
              <a:r>
                <a:rPr lang="en-US" sz="1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Structure and Mission of R&amp;I Institutions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73962" y="405002"/>
            <a:ext cx="2221436" cy="1816993"/>
            <a:chOff x="315457" y="1993527"/>
            <a:chExt cx="2468263" cy="2018882"/>
          </a:xfrm>
        </p:grpSpPr>
        <p:sp>
          <p:nvSpPr>
            <p:cNvPr id="49" name="Rounded Rectangle 48"/>
            <p:cNvSpPr/>
            <p:nvPr/>
          </p:nvSpPr>
          <p:spPr>
            <a:xfrm>
              <a:off x="315457" y="1993527"/>
              <a:ext cx="2468263" cy="201888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2960">
                <a:defRPr/>
              </a:pPr>
              <a:endParaRPr lang="en-US" sz="162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65964" y="2108832"/>
              <a:ext cx="1736739" cy="1293399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8000" b="-8000"/>
              </a:stretch>
            </a:blipFill>
            <a:ln>
              <a:noFill/>
            </a:ln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5">
                <a:shade val="80000"/>
                <a:hueOff val="349283"/>
                <a:satOff val="-6256"/>
                <a:lumOff val="26585"/>
                <a:alphaOff val="0"/>
              </a:schemeClr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5" name="Rectangle 54"/>
            <p:cNvSpPr/>
            <p:nvPr/>
          </p:nvSpPr>
          <p:spPr>
            <a:xfrm>
              <a:off x="337699" y="3356355"/>
              <a:ext cx="2380474" cy="5403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22960">
                <a:lnSpc>
                  <a:spcPct val="80000"/>
                </a:lnSpc>
                <a:defRPr/>
              </a:pPr>
              <a:r>
                <a:rPr lang="en-US" sz="16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Utilization and Commercialization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551643" y="3531067"/>
            <a:ext cx="2271085" cy="1816994"/>
            <a:chOff x="5988391" y="4478613"/>
            <a:chExt cx="2523427" cy="2018882"/>
          </a:xfrm>
        </p:grpSpPr>
        <p:sp>
          <p:nvSpPr>
            <p:cNvPr id="52" name="Rounded Rectangle 51"/>
            <p:cNvSpPr/>
            <p:nvPr/>
          </p:nvSpPr>
          <p:spPr>
            <a:xfrm>
              <a:off x="5988391" y="4478613"/>
              <a:ext cx="2468263" cy="2018882"/>
            </a:xfrm>
            <a:prstGeom prst="roundRect">
              <a:avLst/>
            </a:prstGeom>
            <a:solidFill>
              <a:srgbClr val="996633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822960">
                <a:defRPr/>
              </a:pPr>
              <a:endParaRPr lang="en-US" sz="160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024667" y="5766943"/>
              <a:ext cx="2487151" cy="5403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60120">
                <a:lnSpc>
                  <a:spcPct val="80000"/>
                </a:lnSpc>
                <a:defRPr/>
              </a:pPr>
              <a:r>
                <a:rPr lang="en-US" sz="1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Budget and Management System</a:t>
              </a:r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4075" y="4601045"/>
              <a:ext cx="1521857" cy="101203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7" name="Group 6"/>
          <p:cNvGrpSpPr/>
          <p:nvPr/>
        </p:nvGrpSpPr>
        <p:grpSpPr>
          <a:xfrm>
            <a:off x="2129951" y="3601165"/>
            <a:ext cx="2221437" cy="1816995"/>
            <a:chOff x="1058077" y="4570272"/>
            <a:chExt cx="2468263" cy="2018882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51" name="Rounded Rectangle 50"/>
            <p:cNvSpPr/>
            <p:nvPr/>
          </p:nvSpPr>
          <p:spPr>
            <a:xfrm>
              <a:off x="1058077" y="4570272"/>
              <a:ext cx="2468263" cy="2018882"/>
            </a:xfrm>
            <a:prstGeom prst="roundRect">
              <a:avLst/>
            </a:prstGeom>
            <a:grp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2960">
                <a:defRPr/>
              </a:pPr>
              <a:endParaRPr lang="en-US" sz="160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199315" y="5744341"/>
              <a:ext cx="2253817" cy="75918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defTabSz="822960">
                <a:lnSpc>
                  <a:spcPct val="80000"/>
                </a:lnSpc>
                <a:defRPr/>
              </a:pP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Human Resource Development and Infrastructure </a:t>
              </a:r>
            </a:p>
          </p:txBody>
        </p:sp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9210" y="4696573"/>
              <a:ext cx="1611310" cy="921467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62" name="Rectangle 61"/>
          <p:cNvSpPr/>
          <p:nvPr/>
        </p:nvSpPr>
        <p:spPr>
          <a:xfrm>
            <a:off x="4542439" y="1234569"/>
            <a:ext cx="2850118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7475" indent="-117475" defTabSz="822960">
              <a:lnSpc>
                <a:spcPct val="850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Unified national research policy by setting up a single national committee with Prime Minister as Chairman and</a:t>
            </a:r>
            <a:r>
              <a:rPr lang="th-TH" sz="12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members from public and private sectors</a:t>
            </a:r>
            <a:endParaRPr lang="th-TH" sz="1200" dirty="0">
              <a:solidFill>
                <a:srgbClr val="CC6600"/>
              </a:solidFill>
              <a:latin typeface="Times New Roman" panose="02020603050405020304" pitchFamily="18" charset="0"/>
              <a:cs typeface="+mj-cs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269447" y="2253528"/>
            <a:ext cx="3688146" cy="946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-114300" defTabSz="822960">
              <a:lnSpc>
                <a:spcPct val="8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Reform R&amp;I to improve efficiency and accountability</a:t>
            </a:r>
          </a:p>
          <a:p>
            <a:pPr marL="114300" indent="-114300" defTabSz="822960">
              <a:lnSpc>
                <a:spcPct val="8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Assign research programs according to research agencies’ mission</a:t>
            </a:r>
          </a:p>
          <a:p>
            <a:pPr marL="114300" indent="-114300" defTabSz="822960">
              <a:lnSpc>
                <a:spcPct val="8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Establish national and international research network</a:t>
            </a:r>
          </a:p>
          <a:p>
            <a:pPr marL="114300" indent="-114300" defTabSz="822960">
              <a:lnSpc>
                <a:spcPct val="8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Reform research management system</a:t>
            </a:r>
          </a:p>
        </p:txBody>
      </p:sp>
      <p:sp>
        <p:nvSpPr>
          <p:cNvPr id="66" name="Rectangle 65"/>
          <p:cNvSpPr/>
          <p:nvPr/>
        </p:nvSpPr>
        <p:spPr>
          <a:xfrm>
            <a:off x="6953444" y="5477127"/>
            <a:ext cx="4137888" cy="612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9863" indent="-169863" defTabSz="82296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up clear research strategy as well as long-term investment plan as driven by national target.</a:t>
            </a:r>
          </a:p>
          <a:p>
            <a:pPr marL="169863" indent="-169863" defTabSz="82296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 research budget system and investment</a:t>
            </a:r>
            <a:endParaRPr lang="th-TH" sz="1200" dirty="0">
              <a:latin typeface="Times New Roman" panose="02020603050405020304" pitchFamily="18" charset="0"/>
              <a:cs typeface="+mj-cs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1100668" y="5449674"/>
            <a:ext cx="5325532" cy="76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-114300" defTabSz="822960">
              <a:lnSpc>
                <a:spcPct val="8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00FF"/>
                </a:solidFill>
                <a:latin typeface="Times New Roman" panose="02020603050405020304" pitchFamily="18" charset="0"/>
                <a:cs typeface="+mj-cs"/>
              </a:rPr>
              <a:t>Set up personnel development plan in response to national requirement</a:t>
            </a:r>
          </a:p>
          <a:p>
            <a:pPr marL="114300" indent="-114300" defTabSz="822960">
              <a:lnSpc>
                <a:spcPct val="8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00FF"/>
                </a:solidFill>
                <a:latin typeface="Times New Roman" panose="02020603050405020304" pitchFamily="18" charset="0"/>
                <a:cs typeface="+mj-cs"/>
              </a:rPr>
              <a:t>Develop carrier path for R&amp;I personnel with suitable incentives</a:t>
            </a:r>
          </a:p>
          <a:p>
            <a:pPr marL="114300" indent="-114300" defTabSz="822960">
              <a:lnSpc>
                <a:spcPct val="8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0000FF"/>
                </a:solidFill>
                <a:latin typeface="Times New Roman" panose="02020603050405020304" pitchFamily="18" charset="0"/>
                <a:cs typeface="+mj-cs"/>
              </a:rPr>
              <a:t>Establish research centers, particularly technology R&amp;D center for industry including local center for regional needs</a:t>
            </a:r>
          </a:p>
        </p:txBody>
      </p:sp>
      <p:sp>
        <p:nvSpPr>
          <p:cNvPr id="99" name="Rectangle 98"/>
          <p:cNvSpPr/>
          <p:nvPr/>
        </p:nvSpPr>
        <p:spPr>
          <a:xfrm>
            <a:off x="1608856" y="2299011"/>
            <a:ext cx="3152648" cy="79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7475" indent="-117475" defTabSz="822960">
              <a:lnSpc>
                <a:spcPct val="8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 budget for translational research</a:t>
            </a:r>
          </a:p>
          <a:p>
            <a:pPr marL="117475" indent="-117475" defTabSz="822960">
              <a:lnSpc>
                <a:spcPct val="8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 public utilization of research outcome</a:t>
            </a:r>
          </a:p>
          <a:p>
            <a:pPr marL="117475" indent="-117475" defTabSz="822960">
              <a:lnSpc>
                <a:spcPct val="8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Revise laws and regulations</a:t>
            </a:r>
          </a:p>
          <a:p>
            <a:pPr marL="117475" indent="-117475" defTabSz="822960">
              <a:lnSpc>
                <a:spcPct val="8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+mj-cs"/>
              </a:rPr>
              <a:t>Improve intellectual property activities</a:t>
            </a:r>
            <a:endParaRPr lang="th-TH" sz="1200" dirty="0">
              <a:solidFill>
                <a:prstClr val="black"/>
              </a:solidFill>
              <a:latin typeface="Times New Roman" panose="02020603050405020304" pitchFamily="18" charset="0"/>
              <a:cs typeface="+mj-cs"/>
            </a:endParaRPr>
          </a:p>
        </p:txBody>
      </p:sp>
      <p:sp>
        <p:nvSpPr>
          <p:cNvPr id="31" name="Slide Number Placeholder 1">
            <a:extLst>
              <a:ext uri="{FF2B5EF4-FFF2-40B4-BE49-F238E27FC236}">
                <a16:creationId xmlns:a16="http://schemas.microsoft.com/office/drawing/2014/main" id="{BE230C7B-8FF1-424D-BB24-64D1B0E37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0" y="6492876"/>
            <a:ext cx="2468880" cy="365125"/>
          </a:xfrm>
        </p:spPr>
        <p:txBody>
          <a:bodyPr/>
          <a:lstStyle/>
          <a:p>
            <a:r>
              <a:rPr lang="en-US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DE4B671-17AA-4F96-893A-B09F47A8780D}"/>
              </a:ext>
            </a:extLst>
          </p:cNvPr>
          <p:cNvSpPr/>
          <p:nvPr/>
        </p:nvSpPr>
        <p:spPr>
          <a:xfrm>
            <a:off x="787835" y="6409292"/>
            <a:ext cx="6295231" cy="24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97280">
              <a:lnSpc>
                <a:spcPct val="90000"/>
              </a:lnSpc>
              <a:defRPr/>
            </a:pP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ACM.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Prajin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Juntong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September 2016</a:t>
            </a:r>
          </a:p>
        </p:txBody>
      </p:sp>
    </p:spTree>
    <p:extLst>
      <p:ext uri="{BB962C8B-B14F-4D97-AF65-F5344CB8AC3E}">
        <p14:creationId xmlns:p14="http://schemas.microsoft.com/office/powerpoint/2010/main" val="314611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02733" y="155677"/>
            <a:ext cx="10811934" cy="570038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pPr algn="ctr"/>
            <a:r>
              <a:rPr lang="en-US" sz="324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and Innovation System Reform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4790520"/>
              </p:ext>
            </p:extLst>
          </p:nvPr>
        </p:nvGraphicFramePr>
        <p:xfrm>
          <a:off x="1278672" y="640275"/>
          <a:ext cx="6832910" cy="2629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Plaque 7"/>
          <p:cNvSpPr/>
          <p:nvPr/>
        </p:nvSpPr>
        <p:spPr>
          <a:xfrm>
            <a:off x="8111582" y="1658589"/>
            <a:ext cx="2425009" cy="1098370"/>
          </a:xfrm>
          <a:prstGeom prst="plaqu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lnSpc>
                <a:spcPct val="90000"/>
              </a:lnSpc>
              <a:defRPr/>
            </a:pPr>
            <a:r>
              <a:rPr lang="en-US" sz="17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System Reform and Integration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162737" y="3429000"/>
            <a:ext cx="7798453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206743" y="1099205"/>
            <a:ext cx="1918222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2960">
              <a:lnSpc>
                <a:spcPct val="90000"/>
              </a:lnSpc>
              <a:defRPr/>
            </a:pP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27223880"/>
              </p:ext>
            </p:extLst>
          </p:nvPr>
        </p:nvGraphicFramePr>
        <p:xfrm>
          <a:off x="1653352" y="3615311"/>
          <a:ext cx="6350588" cy="3021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Plaque 14"/>
          <p:cNvSpPr/>
          <p:nvPr/>
        </p:nvSpPr>
        <p:spPr>
          <a:xfrm>
            <a:off x="8124964" y="4342378"/>
            <a:ext cx="2533410" cy="1175017"/>
          </a:xfrm>
          <a:prstGeom prst="plaque">
            <a:avLst/>
          </a:prstGeom>
          <a:solidFill>
            <a:srgbClr val="0070C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lnSpc>
                <a:spcPct val="90000"/>
              </a:lnSpc>
              <a:defRPr/>
            </a:pPr>
            <a:r>
              <a:rPr lang="en-US" sz="1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Thailand’s 20-year National Research Strategy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40335" y="4031760"/>
            <a:ext cx="2251038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2960">
              <a:lnSpc>
                <a:spcPct val="90000"/>
              </a:lnSpc>
              <a:defRPr/>
            </a:pPr>
            <a:r>
              <a:rPr lang="en-US" sz="18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Mechanism</a:t>
            </a:r>
          </a:p>
        </p:txBody>
      </p:sp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B5211EA3-3010-4306-9201-DE6BCBEE9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0" y="6492876"/>
            <a:ext cx="2468880" cy="365125"/>
          </a:xfrm>
        </p:spPr>
        <p:txBody>
          <a:bodyPr/>
          <a:lstStyle/>
          <a:p>
            <a:r>
              <a:rPr lang="en-US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9CFE08-1885-4884-A2DB-BAE7AE9CA9BB}"/>
              </a:ext>
            </a:extLst>
          </p:cNvPr>
          <p:cNvSpPr/>
          <p:nvPr/>
        </p:nvSpPr>
        <p:spPr>
          <a:xfrm>
            <a:off x="6613448" y="6455102"/>
            <a:ext cx="6295231" cy="24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97280">
              <a:lnSpc>
                <a:spcPct val="90000"/>
              </a:lnSpc>
              <a:defRPr/>
            </a:pP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ACM.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Prajin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Juntong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September 2016</a:t>
            </a:r>
          </a:p>
        </p:txBody>
      </p:sp>
    </p:spTree>
    <p:extLst>
      <p:ext uri="{BB962C8B-B14F-4D97-AF65-F5344CB8AC3E}">
        <p14:creationId xmlns:p14="http://schemas.microsoft.com/office/powerpoint/2010/main" val="273963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3943" y="638679"/>
            <a:ext cx="10498667" cy="2636113"/>
          </a:xfrm>
          <a:solidFill>
            <a:schemeClr val="bg1"/>
          </a:solidFill>
          <a:ln>
            <a:solidFill>
              <a:srgbClr val="70AD4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indent="390906" algn="thaiDist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“Thailand as a developed nation with "Stability, Prosperity, and Sustainability" in accordance with the principles of Sufficiency-Economy Philosophy (SEP) together with enhancing of competitiveness on research, science, technology, innovation as well as on social science and humanity.</a:t>
            </a:r>
            <a:endParaRPr lang="th-TH" sz="2000" b="1" dirty="0">
              <a:solidFill>
                <a:schemeClr val="tx1"/>
              </a:solidFill>
              <a:latin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8463" y="5928852"/>
            <a:ext cx="7682846" cy="352977"/>
          </a:xfrm>
        </p:spPr>
        <p:txBody>
          <a:bodyPr>
            <a:noAutofit/>
          </a:bodyPr>
          <a:lstStyle/>
          <a:p>
            <a:pPr algn="l"/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 General 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Prayut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Chan-o-cha, Prime Minister, August 26, 2016</a:t>
            </a:r>
            <a:endParaRPr lang="th-TH" sz="1100" dirty="0">
              <a:solidFill>
                <a:srgbClr val="002060"/>
              </a:solidFill>
              <a:latin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38463" y="3467315"/>
            <a:ext cx="10374148" cy="18851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74066" tIns="37033" rIns="74066" bIns="37033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90906" algn="thaiDist" defTabSz="822960"/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government has put utmost effort to reform national research system with focus on resolving complicated research operation issues in all dimensions of infrastructure, institution and system</a:t>
            </a:r>
            <a:r>
              <a:rPr lang="th-TH" sz="2000" b="1" dirty="0">
                <a:solidFill>
                  <a:prstClr val="black"/>
                </a:solidFill>
                <a:latin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tangible utilization of research result </a:t>
            </a:r>
            <a:r>
              <a:rPr lang="th-TH" sz="2000" b="1" dirty="0">
                <a:solidFill>
                  <a:prstClr val="black"/>
                </a:solidFill>
                <a:latin typeface="Times New Roman" panose="02020603050405020304" pitchFamily="18" charset="0"/>
                <a:cs typeface="TH SarabunPSK" panose="020B0500040200020003" pitchFamily="34" charset="-34"/>
              </a:rPr>
              <a:t>...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th-TH" sz="2000" b="1" dirty="0">
              <a:solidFill>
                <a:prstClr val="black"/>
              </a:solidFill>
              <a:latin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1810B7F6-CDF2-4EC7-A3D0-64844009F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0" y="6492876"/>
            <a:ext cx="2468880" cy="365125"/>
          </a:xfrm>
        </p:spPr>
        <p:txBody>
          <a:bodyPr/>
          <a:lstStyle/>
          <a:p>
            <a:r>
              <a:rPr lang="en-US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0616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114800" y="5136058"/>
            <a:ext cx="5700256" cy="701435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Utilization of R&amp;I results with significant impacts on national economy and on societal development</a:t>
            </a:r>
            <a:endParaRPr lang="th-TH" sz="1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79759" y="1367176"/>
            <a:ext cx="9213136" cy="1096152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endParaRPr lang="th-TH" sz="864" b="1" dirty="0">
              <a:latin typeface="Times New Roman" panose="02020603050405020304" pitchFamily="18" charset="0"/>
              <a:cs typeface="TH SarabunPSK" panose="020B0500040200020003" pitchFamily="34" charset="-34"/>
            </a:endParaRPr>
          </a:p>
          <a:p>
            <a:r>
              <a:rPr lang="en-US" sz="9936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Strategy (20-Year)</a:t>
            </a:r>
            <a:endParaRPr lang="th-TH" sz="9936" b="1" dirty="0">
              <a:solidFill>
                <a:schemeClr val="tx1"/>
              </a:solidFill>
              <a:latin typeface="Times New Roman" panose="02020603050405020304" pitchFamily="18" charset="0"/>
              <a:cs typeface="TH SarabunPSK" panose="020B0500040200020003" pitchFamily="34" charset="-34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648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“Thailand as a developed nation with "Stability, Prosperity, and Sustainability"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648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accordance with the principles of Sufficiency-Economy Philosophy (SEP) ”</a:t>
            </a:r>
            <a:endParaRPr lang="th-TH" sz="6480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Subtitle 4"/>
          <p:cNvSpPr txBox="1">
            <a:spLocks/>
          </p:cNvSpPr>
          <p:nvPr/>
        </p:nvSpPr>
        <p:spPr>
          <a:xfrm>
            <a:off x="1583267" y="4277370"/>
            <a:ext cx="9209628" cy="7351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vert="horz" lIns="74066" tIns="37033" rIns="74066" bIns="37033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22960">
              <a:spcBef>
                <a:spcPts val="900"/>
              </a:spcBef>
            </a:pP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Research and Innovation Strategy (20-year)</a:t>
            </a:r>
            <a:endParaRPr lang="th-TH" sz="25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Subtitle 4"/>
          <p:cNvSpPr txBox="1">
            <a:spLocks/>
          </p:cNvSpPr>
          <p:nvPr/>
        </p:nvSpPr>
        <p:spPr>
          <a:xfrm>
            <a:off x="1579759" y="3017724"/>
            <a:ext cx="9213136" cy="7734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lIns="74066" tIns="37033" rIns="74066" bIns="37033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22960">
              <a:spcBef>
                <a:spcPts val="900"/>
              </a:spcBef>
            </a:pP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500" b="1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National Economic and Social Development Plan </a:t>
            </a:r>
            <a:endParaRPr lang="th-TH" sz="2500" b="1" dirty="0">
              <a:solidFill>
                <a:prstClr val="black"/>
              </a:solidFill>
              <a:latin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79759" y="387608"/>
            <a:ext cx="9213136" cy="7364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8755" tIns="49378" rIns="98755" bIns="49378" rtlCol="0" anchor="ctr">
            <a:noAutofit/>
          </a:bodyPr>
          <a:lstStyle>
            <a:defPPr>
              <a:defRPr lang="th-TH"/>
            </a:defPPr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defRPr>
            </a:lvl1pPr>
          </a:lstStyle>
          <a:p>
            <a:pPr defTabSz="822960"/>
            <a:r>
              <a:rPr lang="en-US" sz="2500" dirty="0">
                <a:solidFill>
                  <a:prstClr val="black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Research &amp; Innovation is a key driver of the National Strategy</a:t>
            </a:r>
            <a:endParaRPr lang="th-TH" sz="2500" dirty="0">
              <a:solidFill>
                <a:prstClr val="black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5942786" y="2550474"/>
            <a:ext cx="353986" cy="4322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/>
            <a:endParaRPr lang="th-TH" sz="1944">
              <a:solidFill>
                <a:prstClr val="white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5942786" y="3818145"/>
            <a:ext cx="353986" cy="4322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/>
            <a:endParaRPr lang="th-TH" sz="1944">
              <a:solidFill>
                <a:prstClr val="white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00719" y="2538736"/>
            <a:ext cx="1913550" cy="389627"/>
          </a:xfrm>
          <a:prstGeom prst="rect">
            <a:avLst/>
          </a:prstGeom>
          <a:noFill/>
          <a:ln w="3175">
            <a:solidFill>
              <a:srgbClr val="3D0F57"/>
            </a:solidFill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22960"/>
            <a:r>
              <a:rPr lang="en-US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Thailand 4.0</a:t>
            </a:r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94948347-31D1-4A42-AFAC-E261E5EF8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0" y="6492876"/>
            <a:ext cx="2468880" cy="365125"/>
          </a:xfrm>
        </p:spPr>
        <p:txBody>
          <a:bodyPr/>
          <a:lstStyle/>
          <a:p>
            <a:r>
              <a:rPr lang="en-US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500BE5-CB33-4B31-8E31-A9AC4CD7C8B7}"/>
              </a:ext>
            </a:extLst>
          </p:cNvPr>
          <p:cNvSpPr/>
          <p:nvPr/>
        </p:nvSpPr>
        <p:spPr>
          <a:xfrm>
            <a:off x="787835" y="6409292"/>
            <a:ext cx="6295231" cy="24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97280">
              <a:lnSpc>
                <a:spcPct val="90000"/>
              </a:lnSpc>
              <a:defRPr/>
            </a:pP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ACM.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Prajin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Juntong</a:t>
            </a: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September 2016</a:t>
            </a:r>
          </a:p>
        </p:txBody>
      </p:sp>
    </p:spTree>
    <p:extLst>
      <p:ext uri="{BB962C8B-B14F-4D97-AF65-F5344CB8AC3E}">
        <p14:creationId xmlns:p14="http://schemas.microsoft.com/office/powerpoint/2010/main" val="152513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85801" y="186828"/>
            <a:ext cx="1082040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822960"/>
            <a:r>
              <a:rPr lang="en-US" sz="30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(DRAFT) Thailand’s 20-year National Strategy</a:t>
            </a:r>
            <a:r>
              <a:rPr lang="th-TH" sz="3000" b="1" dirty="0">
                <a:latin typeface="Times New Roman" panose="02020603050405020304" pitchFamily="18" charset="0"/>
                <a:ea typeface="Tahoma" pitchFamily="34" charset="0"/>
                <a:cs typeface="TH SarabunIT๙" panose="020B0500040200020003" pitchFamily="34" charset="-34"/>
              </a:rPr>
              <a:t> (</a:t>
            </a:r>
            <a:r>
              <a:rPr lang="en-US" sz="3000" b="1" dirty="0">
                <a:latin typeface="Times New Roman" panose="02020603050405020304" pitchFamily="18" charset="0"/>
                <a:ea typeface="Tahoma" pitchFamily="34" charset="0"/>
                <a:cs typeface="TH SarabunIT๙" panose="020B0500040200020003" pitchFamily="34" charset="-34"/>
              </a:rPr>
              <a:t>2017</a:t>
            </a:r>
            <a:r>
              <a:rPr lang="th-TH" sz="3000" b="1" dirty="0">
                <a:latin typeface="Times New Roman" panose="02020603050405020304" pitchFamily="18" charset="0"/>
                <a:ea typeface="Tahoma" pitchFamily="34" charset="0"/>
                <a:cs typeface="TH SarabunIT๙" panose="020B0500040200020003" pitchFamily="34" charset="-34"/>
              </a:rPr>
              <a:t>– </a:t>
            </a:r>
            <a:r>
              <a:rPr lang="en-US" sz="3000" b="1" dirty="0">
                <a:latin typeface="Times New Roman" panose="02020603050405020304" pitchFamily="18" charset="0"/>
                <a:ea typeface="Tahoma" pitchFamily="34" charset="0"/>
                <a:cs typeface="TH SarabunIT๙" panose="020B0500040200020003" pitchFamily="34" charset="-34"/>
              </a:rPr>
              <a:t>2036</a:t>
            </a:r>
            <a:r>
              <a:rPr lang="th-TH" sz="3000" b="1" dirty="0">
                <a:latin typeface="Times New Roman" panose="02020603050405020304" pitchFamily="18" charset="0"/>
                <a:ea typeface="Tahoma" pitchFamily="34" charset="0"/>
                <a:cs typeface="TH SarabunIT๙" panose="020B0500040200020003" pitchFamily="34" charset="-34"/>
              </a:rPr>
              <a:t>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62489" y="1596217"/>
            <a:ext cx="8229599" cy="4832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7586FB60-11C6-4BDF-96DF-A2AF3CFDDD85}"/>
              </a:ext>
            </a:extLst>
          </p:cNvPr>
          <p:cNvGrpSpPr/>
          <p:nvPr/>
        </p:nvGrpSpPr>
        <p:grpSpPr>
          <a:xfrm>
            <a:off x="3124130" y="1333107"/>
            <a:ext cx="5570158" cy="5217446"/>
            <a:chOff x="752169" y="1047136"/>
            <a:chExt cx="5570158" cy="521744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5757E18-E157-4876-B7F9-E2D9F72E4418}"/>
                </a:ext>
              </a:extLst>
            </p:cNvPr>
            <p:cNvGrpSpPr/>
            <p:nvPr/>
          </p:nvGrpSpPr>
          <p:grpSpPr>
            <a:xfrm>
              <a:off x="752169" y="1047136"/>
              <a:ext cx="5570158" cy="5217446"/>
              <a:chOff x="752169" y="1047136"/>
              <a:chExt cx="5570158" cy="5217446"/>
            </a:xfrm>
          </p:grpSpPr>
          <p:sp>
            <p:nvSpPr>
              <p:cNvPr id="23" name="Flowchart: Connector 22">
                <a:extLst>
                  <a:ext uri="{FF2B5EF4-FFF2-40B4-BE49-F238E27FC236}">
                    <a16:creationId xmlns:a16="http://schemas.microsoft.com/office/drawing/2014/main" id="{EB3AB5B8-4C66-4932-BA76-B4F29AE27F8F}"/>
                  </a:ext>
                </a:extLst>
              </p:cNvPr>
              <p:cNvSpPr/>
              <p:nvPr/>
            </p:nvSpPr>
            <p:spPr>
              <a:xfrm>
                <a:off x="752169" y="1047136"/>
                <a:ext cx="5570158" cy="5217446"/>
              </a:xfrm>
              <a:prstGeom prst="flowChartConnector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035C00C0-4366-4426-B702-DF97F21F2D3B}"/>
                  </a:ext>
                </a:extLst>
              </p:cNvPr>
              <p:cNvGrpSpPr/>
              <p:nvPr/>
            </p:nvGrpSpPr>
            <p:grpSpPr>
              <a:xfrm>
                <a:off x="1135310" y="1419450"/>
                <a:ext cx="4814853" cy="4308704"/>
                <a:chOff x="1346889" y="1127939"/>
                <a:chExt cx="4814853" cy="4308704"/>
              </a:xfrm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6FAFC526-4EE6-4F01-BDF6-D74DFCA156C5}"/>
                    </a:ext>
                  </a:extLst>
                </p:cNvPr>
                <p:cNvGrpSpPr/>
                <p:nvPr/>
              </p:nvGrpSpPr>
              <p:grpSpPr>
                <a:xfrm>
                  <a:off x="1346889" y="1127939"/>
                  <a:ext cx="4814853" cy="4308704"/>
                  <a:chOff x="1346889" y="1127939"/>
                  <a:chExt cx="4814853" cy="4308704"/>
                </a:xfrm>
              </p:grpSpPr>
              <p:grpSp>
                <p:nvGrpSpPr>
                  <p:cNvPr id="9" name="Group 8">
                    <a:extLst>
                      <a:ext uri="{FF2B5EF4-FFF2-40B4-BE49-F238E27FC236}">
                        <a16:creationId xmlns:a16="http://schemas.microsoft.com/office/drawing/2014/main" id="{E0AE1AAA-4ECA-427D-A13A-0251E4A1BA9B}"/>
                      </a:ext>
                    </a:extLst>
                  </p:cNvPr>
                  <p:cNvGrpSpPr/>
                  <p:nvPr/>
                </p:nvGrpSpPr>
                <p:grpSpPr>
                  <a:xfrm>
                    <a:off x="1346889" y="1127939"/>
                    <a:ext cx="4814853" cy="4155800"/>
                    <a:chOff x="1346889" y="1127939"/>
                    <a:chExt cx="4814853" cy="4155800"/>
                  </a:xfrm>
                </p:grpSpPr>
                <p:grpSp>
                  <p:nvGrpSpPr>
                    <p:cNvPr id="8" name="Group 7">
                      <a:extLst>
                        <a:ext uri="{FF2B5EF4-FFF2-40B4-BE49-F238E27FC236}">
                          <a16:creationId xmlns:a16="http://schemas.microsoft.com/office/drawing/2014/main" id="{AE467D51-272F-4B87-A031-68374F12E77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346889" y="1127939"/>
                      <a:ext cx="4814853" cy="4155800"/>
                      <a:chOff x="1346889" y="1127939"/>
                      <a:chExt cx="4814853" cy="4155800"/>
                    </a:xfrm>
                  </p:grpSpPr>
                  <p:sp>
                    <p:nvSpPr>
                      <p:cNvPr id="4" name="Pentagon 3">
                        <a:extLst>
                          <a:ext uri="{FF2B5EF4-FFF2-40B4-BE49-F238E27FC236}">
                            <a16:creationId xmlns:a16="http://schemas.microsoft.com/office/drawing/2014/main" id="{548DEA77-30E1-4924-BFBC-2ED109279AC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46889" y="2135907"/>
                        <a:ext cx="1741714" cy="1528736"/>
                      </a:xfrm>
                      <a:prstGeom prst="pentagon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ffectLst>
                        <a:outerShdw blurRad="149987" dist="250190" dir="8460000" algn="ctr">
                          <a:srgbClr val="000000">
                            <a:alpha val="28000"/>
                          </a:srgbClr>
                        </a:outerShdw>
                      </a:effectLst>
                      <a:sp3d prstMaterial="metal">
                        <a:bevelT w="88900" h="88900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sz="2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1</a:t>
                        </a:r>
                      </a:p>
                      <a:p>
                        <a:pPr algn="ctr"/>
                        <a:r>
                          <a:rPr lang="en-US" sz="15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Security</a:t>
                        </a:r>
                      </a:p>
                      <a:p>
                        <a:pPr algn="ctr"/>
                        <a:endParaRPr lang="en-US" sz="1500" b="1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13" name="Pentagon 12">
                        <a:extLst>
                          <a:ext uri="{FF2B5EF4-FFF2-40B4-BE49-F238E27FC236}">
                            <a16:creationId xmlns:a16="http://schemas.microsoft.com/office/drawing/2014/main" id="{340EFF44-F61D-4513-BD59-4240FF8AB6B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895865" y="1127939"/>
                        <a:ext cx="1741714" cy="1528736"/>
                      </a:xfrm>
                      <a:prstGeom prst="pentagon">
                        <a:avLst/>
                      </a:prstGeom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  <a:effectLst>
                        <a:outerShdw blurRad="149987" dist="250190" dir="8460000" algn="ctr">
                          <a:srgbClr val="000000">
                            <a:alpha val="28000"/>
                          </a:srgbClr>
                        </a:outerShdw>
                      </a:effectLst>
                      <a:sp3d prstMaterial="metal">
                        <a:bevelT w="88900" h="88900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500" b="1" dirty="0"/>
                      </a:p>
                    </p:txBody>
                  </p:sp>
                  <p:sp>
                    <p:nvSpPr>
                      <p:cNvPr id="15" name="Pentagon 14">
                        <a:extLst>
                          <a:ext uri="{FF2B5EF4-FFF2-40B4-BE49-F238E27FC236}">
                            <a16:creationId xmlns:a16="http://schemas.microsoft.com/office/drawing/2014/main" id="{C6C778CD-5418-4A23-8284-7577D3F885E2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2922362" y="2725219"/>
                        <a:ext cx="1741714" cy="1528736"/>
                      </a:xfrm>
                      <a:prstGeom prst="pentagon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>
                        <a:outerShdw blurRad="149987" dist="250190" dir="8460000" algn="ctr">
                          <a:srgbClr val="000000">
                            <a:alpha val="28000"/>
                          </a:srgbClr>
                        </a:outerShdw>
                      </a:effectLst>
                      <a:sp3d prstMaterial="metal">
                        <a:bevelT w="88900" h="88900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5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  <p:sp>
                    <p:nvSpPr>
                      <p:cNvPr id="16" name="Pentagon 15">
                        <a:extLst>
                          <a:ext uri="{FF2B5EF4-FFF2-40B4-BE49-F238E27FC236}">
                            <a16:creationId xmlns:a16="http://schemas.microsoft.com/office/drawing/2014/main" id="{D38DC98F-7FE9-4DF8-9F63-85757F30B04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420028" y="2094823"/>
                        <a:ext cx="1741714" cy="1528736"/>
                      </a:xfrm>
                      <a:prstGeom prst="pentagon">
                        <a:avLst/>
                      </a:prstGeom>
                      <a:solidFill>
                        <a:schemeClr val="accent4">
                          <a:lumMod val="75000"/>
                        </a:schemeClr>
                      </a:solidFill>
                      <a:ln>
                        <a:noFill/>
                      </a:ln>
                      <a:effectLst>
                        <a:outerShdw blurRad="149987" dist="250190" dir="8460000" algn="ctr">
                          <a:srgbClr val="000000">
                            <a:alpha val="28000"/>
                          </a:srgbClr>
                        </a:outerShdw>
                      </a:effectLst>
                      <a:sp3d prstMaterial="metal">
                        <a:bevelT w="88900" h="88900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lvl="0" algn="ctr"/>
                        <a:r>
                          <a: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4</a:t>
                        </a:r>
                      </a:p>
                      <a:p>
                        <a:pPr lvl="0" algn="ctr"/>
                        <a:r>
                          <a:rPr lang="en-US" sz="15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Social Equality</a:t>
                        </a:r>
                      </a:p>
                      <a:p>
                        <a:pPr algn="ctr"/>
                        <a:endParaRPr lang="en-US" sz="1500" b="1" dirty="0"/>
                      </a:p>
                    </p:txBody>
                  </p:sp>
                  <p:sp>
                    <p:nvSpPr>
                      <p:cNvPr id="17" name="Pentagon 16">
                        <a:extLst>
                          <a:ext uri="{FF2B5EF4-FFF2-40B4-BE49-F238E27FC236}">
                            <a16:creationId xmlns:a16="http://schemas.microsoft.com/office/drawing/2014/main" id="{2F81AF15-ED6A-4D29-B14A-BCB5FAA5DA1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878708" y="3716011"/>
                        <a:ext cx="1741714" cy="1528736"/>
                      </a:xfrm>
                      <a:prstGeom prst="pentagon">
                        <a:avLst/>
                      </a:prstGeom>
                      <a:solidFill>
                        <a:schemeClr val="tx2">
                          <a:lumMod val="75000"/>
                        </a:schemeClr>
                      </a:solidFill>
                      <a:ln>
                        <a:noFill/>
                      </a:ln>
                      <a:effectLst>
                        <a:outerShdw blurRad="149987" dist="250190" dir="8460000" algn="ctr">
                          <a:srgbClr val="000000">
                            <a:alpha val="28000"/>
                          </a:srgbClr>
                        </a:outerShdw>
                      </a:effectLst>
                      <a:sp3d prstMaterial="metal">
                        <a:bevelT w="88900" h="88900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lvl="0" algn="ctr"/>
                        <a:r>
                          <a:rPr lang="en-US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5</a:t>
                        </a:r>
                      </a:p>
                      <a:p>
                        <a:pPr lvl="0" algn="ctr"/>
                        <a:r>
                          <a:rPr lang="en-US" sz="15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Green Growth</a:t>
                        </a:r>
                      </a:p>
                      <a:p>
                        <a:pPr algn="ctr"/>
                        <a:endParaRPr lang="en-US" sz="1500" b="1" dirty="0"/>
                      </a:p>
                    </p:txBody>
                  </p:sp>
                  <p:sp>
                    <p:nvSpPr>
                      <p:cNvPr id="18" name="Pentagon 17">
                        <a:extLst>
                          <a:ext uri="{FF2B5EF4-FFF2-40B4-BE49-F238E27FC236}">
                            <a16:creationId xmlns:a16="http://schemas.microsoft.com/office/drawing/2014/main" id="{2552D188-B1B2-4AC5-9FA5-E3B49DBC219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980791" y="3755003"/>
                        <a:ext cx="1741714" cy="1528736"/>
                      </a:xfrm>
                      <a:prstGeom prst="pentagon">
                        <a:avLst/>
                      </a:prstGeom>
                      <a:solidFill>
                        <a:schemeClr val="bg1">
                          <a:lumMod val="50000"/>
                        </a:schemeClr>
                      </a:solidFill>
                      <a:ln>
                        <a:noFill/>
                      </a:ln>
                      <a:effectLst>
                        <a:outerShdw blurRad="149987" dist="250190" dir="8460000" algn="ctr">
                          <a:srgbClr val="000000">
                            <a:alpha val="28000"/>
                          </a:srgbClr>
                        </a:outerShdw>
                      </a:effectLst>
                      <a:sp3d prstMaterial="metal">
                        <a:bevelT w="88900" h="88900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500" dirty="0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5" name="TextBox 4">
                      <a:extLst>
                        <a:ext uri="{FF2B5EF4-FFF2-40B4-BE49-F238E27FC236}">
                          <a16:creationId xmlns:a16="http://schemas.microsoft.com/office/drawing/2014/main" id="{16D33F74-8044-42FE-B2B4-D645C5FFE32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892637" y="2954718"/>
                      <a:ext cx="1807240" cy="109260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>
                      <a:outerShdw blurRad="149987" dist="250190" dir="8460000" algn="ctr">
                        <a:srgbClr val="000000">
                          <a:alpha val="28000"/>
                        </a:srgbClr>
                      </a:outerShdw>
                    </a:effectLst>
                    <a:sp3d prstMaterial="metal">
                      <a:bevelT w="88900" h="88900"/>
                    </a:sp3d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Human Resource Development</a:t>
                      </a:r>
                    </a:p>
                    <a:p>
                      <a:pPr algn="ctr"/>
                      <a:endParaRPr lang="en-US" sz="1500" b="1" dirty="0"/>
                    </a:p>
                  </p:txBody>
                </p:sp>
              </p:grpSp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C6BE31F1-B1ED-4895-95D5-B15CDFE00AA2}"/>
                      </a:ext>
                    </a:extLst>
                  </p:cNvPr>
                  <p:cNvSpPr txBox="1"/>
                  <p:nvPr/>
                </p:nvSpPr>
                <p:spPr>
                  <a:xfrm>
                    <a:off x="1921578" y="4113204"/>
                    <a:ext cx="1807240" cy="132343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</p:spPr>
                <p:txBody>
                  <a:bodyPr wrap="square" rtlCol="0">
                    <a:spAutoFit/>
                  </a:bodyPr>
                  <a:lstStyle/>
                  <a:p>
                    <a:pPr lvl="0" algn="ctr"/>
                    <a:r>
                      <a:rPr lang="en-US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</a:t>
                    </a:r>
                  </a:p>
                  <a:p>
                    <a:pPr lvl="0" algn="ctr"/>
                    <a:r>
                      <a:rPr lang="en-US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Rebalancing and Public </a:t>
                    </a:r>
                  </a:p>
                  <a:p>
                    <a:pPr lvl="0" algn="ctr"/>
                    <a:r>
                      <a:rPr lang="en-US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Development</a:t>
                    </a:r>
                  </a:p>
                  <a:p>
                    <a:pPr algn="ctr"/>
                    <a:endParaRPr lang="en-US" sz="1500" b="1" dirty="0"/>
                  </a:p>
                </p:txBody>
              </p:sp>
            </p:grp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B8814DB0-EE00-4778-B9C0-F1BAA87CCDD7}"/>
                    </a:ext>
                  </a:extLst>
                </p:cNvPr>
                <p:cNvSpPr txBox="1"/>
                <p:nvPr/>
              </p:nvSpPr>
              <p:spPr>
                <a:xfrm>
                  <a:off x="2833633" y="1471080"/>
                  <a:ext cx="1807240" cy="1092607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</a:p>
                <a:p>
                  <a:pPr algn="ctr"/>
                  <a:r>
                    <a:rPr lang="en-US" sz="15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Competitiveness Enhancement</a:t>
                  </a:r>
                </a:p>
                <a:p>
                  <a:pPr algn="ctr"/>
                  <a:endParaRPr lang="en-US" sz="1500" b="1" dirty="0"/>
                </a:p>
              </p:txBody>
            </p:sp>
          </p:grp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4B32183-8380-4B2E-92D8-5D012E3B07C3}"/>
                </a:ext>
              </a:extLst>
            </p:cNvPr>
            <p:cNvSpPr txBox="1"/>
            <p:nvPr/>
          </p:nvSpPr>
          <p:spPr>
            <a:xfrm>
              <a:off x="2694712" y="1064705"/>
              <a:ext cx="18490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th-TH" sz="20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SECURITY</a:t>
              </a:r>
              <a:endParaRPr lang="th-TH" altLang="th-TH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BE51B7A-C795-4043-9C72-B8AB742D911B}"/>
                </a:ext>
              </a:extLst>
            </p:cNvPr>
            <p:cNvSpPr txBox="1"/>
            <p:nvPr/>
          </p:nvSpPr>
          <p:spPr>
            <a:xfrm rot="4352149">
              <a:off x="48550" y="4117309"/>
              <a:ext cx="22193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th-TH" sz="20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PROSPERITY</a:t>
              </a:r>
              <a:endParaRPr lang="th-TH" altLang="th-TH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1613DE4-E88A-4A09-AD4F-DC744514C6BF}"/>
                </a:ext>
              </a:extLst>
            </p:cNvPr>
            <p:cNvSpPr txBox="1"/>
            <p:nvPr/>
          </p:nvSpPr>
          <p:spPr>
            <a:xfrm rot="17370122">
              <a:off x="4483372" y="4102561"/>
              <a:ext cx="26772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th-TH" sz="20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SUSTAINABLILITY</a:t>
              </a:r>
              <a:endParaRPr lang="th-TH" altLang="th-TH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mbria Math" panose="02040503050406030204" pitchFamily="18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6788CE99-2C3E-4AF1-9401-FFB21B24080F}"/>
              </a:ext>
            </a:extLst>
          </p:cNvPr>
          <p:cNvSpPr/>
          <p:nvPr/>
        </p:nvSpPr>
        <p:spPr>
          <a:xfrm>
            <a:off x="349267" y="1083967"/>
            <a:ext cx="3627837" cy="1208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2960">
              <a:lnSpc>
                <a:spcPct val="90000"/>
              </a:lnSpc>
              <a:defRPr/>
            </a:pPr>
            <a:r>
              <a:rPr lang="en-US" sz="15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VISION: </a:t>
            </a:r>
          </a:p>
          <a:p>
            <a:pPr algn="ctr" defTabSz="822960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15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Thailand as a developed nation with "Stability, Prosperity, and Sustainability" in accordance with the principles of Sufficiency-Economy Philosophy (SEP).</a:t>
            </a:r>
            <a:endParaRPr lang="th-TH" sz="1500" dirty="0">
              <a:solidFill>
                <a:srgbClr val="003399"/>
              </a:solidFill>
              <a:latin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29" name="Slide Number Placeholder 1">
            <a:extLst>
              <a:ext uri="{FF2B5EF4-FFF2-40B4-BE49-F238E27FC236}">
                <a16:creationId xmlns:a16="http://schemas.microsoft.com/office/drawing/2014/main" id="{92D8E08E-28D0-4861-BFF8-C83EBFA45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0" y="6492876"/>
            <a:ext cx="2468880" cy="365125"/>
          </a:xfrm>
        </p:spPr>
        <p:txBody>
          <a:bodyPr/>
          <a:lstStyle/>
          <a:p>
            <a:r>
              <a:rPr lang="en-US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3289658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4"/>
          <p:cNvSpPr/>
          <p:nvPr/>
        </p:nvSpPr>
        <p:spPr>
          <a:xfrm rot="20177106">
            <a:off x="9131335" y="2842789"/>
            <a:ext cx="353629" cy="363385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/>
            <a:endParaRPr lang="th-TH" sz="1620">
              <a:solidFill>
                <a:prstClr val="white"/>
              </a:solidFill>
              <a:latin typeface="Calibri"/>
              <a:cs typeface="Cordia New" panose="020B0304020202020204" pitchFamily="34" charset="-34"/>
            </a:endParaRPr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3" b="99804" l="2206" r="98162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714" y="577484"/>
            <a:ext cx="2979792" cy="5840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919178" y="2034546"/>
            <a:ext cx="32276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960"/>
            <a:r>
              <a:rPr lang="en-US" sz="15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Security, Prosperity, and Sustainability</a:t>
            </a:r>
            <a:endParaRPr lang="th-TH" sz="1500" b="1" dirty="0">
              <a:solidFill>
                <a:schemeClr val="accent3">
                  <a:lumMod val="75000"/>
                </a:schemeClr>
              </a:solidFill>
              <a:latin typeface="ThaiSans Neue SemBd" pitchFamily="50" charset="-34"/>
              <a:ea typeface="Tahoma" pitchFamily="34" charset="0"/>
              <a:cs typeface="ThaiSans Neue SemBd" pitchFamily="50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67282" y="1740004"/>
            <a:ext cx="334133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960"/>
            <a:r>
              <a:rPr lang="en-US" sz="15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Social Prosperity</a:t>
            </a:r>
            <a:endParaRPr lang="th-TH" sz="1500" dirty="0">
              <a:solidFill>
                <a:srgbClr val="FFC000">
                  <a:lumMod val="75000"/>
                </a:srgbClr>
              </a:solidFill>
              <a:latin typeface="Times New Roman" panose="02020603050405020304" pitchFamily="18" charset="0"/>
              <a:ea typeface="Tahoma" pitchFamily="34" charset="0"/>
              <a:cs typeface="ThaiSans Neue SemBd" pitchFamily="50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3714" y="1397210"/>
            <a:ext cx="312423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960"/>
            <a:r>
              <a:rPr lang="en-US" sz="15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Out of the Middle-income Trap </a:t>
            </a:r>
            <a:endParaRPr lang="th-TH" sz="1500" dirty="0">
              <a:solidFill>
                <a:srgbClr val="FFC000">
                  <a:lumMod val="75000"/>
                </a:srgbClr>
              </a:solidFill>
              <a:latin typeface="Times New Roman" panose="02020603050405020304" pitchFamily="18" charset="0"/>
              <a:ea typeface="Tahoma" pitchFamily="34" charset="0"/>
              <a:cs typeface="ThaiSans Neue SemBd" pitchFamily="50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19866" y="1070206"/>
            <a:ext cx="27867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960"/>
            <a:r>
              <a:rPr lang="en-US" sz="15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To be a developed country</a:t>
            </a:r>
            <a:endParaRPr lang="th-TH" sz="1500" dirty="0">
              <a:solidFill>
                <a:srgbClr val="FFC000">
                  <a:lumMod val="75000"/>
                </a:srgbClr>
              </a:solidFill>
              <a:latin typeface="Times New Roman" panose="02020603050405020304" pitchFamily="18" charset="0"/>
              <a:ea typeface="Tahoma" pitchFamily="34" charset="0"/>
              <a:cs typeface="ThaiSans Neue SemBd" pitchFamily="50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11523" y="868038"/>
            <a:ext cx="18016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2960"/>
            <a:r>
              <a:rPr lang="en-US" sz="1500" dirty="0">
                <a:solidFill>
                  <a:srgbClr val="FFC000">
                    <a:lumMod val="75000"/>
                  </a:srgb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Social Well-beings</a:t>
            </a:r>
            <a:endParaRPr lang="th-TH" sz="1500" dirty="0">
              <a:solidFill>
                <a:srgbClr val="FFC000">
                  <a:lumMod val="75000"/>
                </a:srgbClr>
              </a:solidFill>
              <a:latin typeface="Times New Roman" panose="02020603050405020304" pitchFamily="18" charset="0"/>
              <a:ea typeface="Tahoma" pitchFamily="34" charset="0"/>
              <a:cs typeface="ThaiSans Neue SemBd" pitchFamily="50" charset="-3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C0ED597-A7EF-4F34-AEF6-70949C375893}"/>
              </a:ext>
            </a:extLst>
          </p:cNvPr>
          <p:cNvGrpSpPr/>
          <p:nvPr/>
        </p:nvGrpSpPr>
        <p:grpSpPr>
          <a:xfrm>
            <a:off x="6303898" y="1701485"/>
            <a:ext cx="3786383" cy="4131883"/>
            <a:chOff x="6326996" y="1509538"/>
            <a:chExt cx="4207092" cy="4590981"/>
          </a:xfrm>
        </p:grpSpPr>
        <p:grpSp>
          <p:nvGrpSpPr>
            <p:cNvPr id="9" name="Group 8"/>
            <p:cNvGrpSpPr/>
            <p:nvPr/>
          </p:nvGrpSpPr>
          <p:grpSpPr>
            <a:xfrm>
              <a:off x="6530729" y="1509538"/>
              <a:ext cx="3972570" cy="4590981"/>
              <a:chOff x="5006729" y="1509537"/>
              <a:chExt cx="3972570" cy="4590981"/>
            </a:xfrm>
          </p:grpSpPr>
          <p:sp>
            <p:nvSpPr>
              <p:cNvPr id="10" name="Freeform 9"/>
              <p:cNvSpPr/>
              <p:nvPr/>
            </p:nvSpPr>
            <p:spPr>
              <a:xfrm rot="2563374">
                <a:off x="6792234" y="4721053"/>
                <a:ext cx="691997" cy="65214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32607"/>
                    </a:moveTo>
                    <a:lnTo>
                      <a:pt x="691997" y="32607"/>
                    </a:lnTo>
                  </a:path>
                </a:pathLst>
              </a:custGeom>
              <a:noFill/>
            </p:spPr>
            <p:style>
              <a:lnRef idx="1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6" name="Freeform 25"/>
              <p:cNvSpPr/>
              <p:nvPr/>
            </p:nvSpPr>
            <p:spPr>
              <a:xfrm>
                <a:off x="6884047" y="3772421"/>
                <a:ext cx="770086" cy="65214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32607"/>
                    </a:moveTo>
                    <a:lnTo>
                      <a:pt x="770086" y="32607"/>
                    </a:lnTo>
                  </a:path>
                </a:pathLst>
              </a:custGeom>
              <a:noFill/>
            </p:spPr>
            <p:style>
              <a:lnRef idx="1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7" name="Freeform 26"/>
              <p:cNvSpPr/>
              <p:nvPr/>
            </p:nvSpPr>
            <p:spPr>
              <a:xfrm rot="19036626">
                <a:off x="6792234" y="2823788"/>
                <a:ext cx="691997" cy="65214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32607"/>
                    </a:moveTo>
                    <a:lnTo>
                      <a:pt x="691997" y="32607"/>
                    </a:lnTo>
                  </a:path>
                </a:pathLst>
              </a:custGeom>
              <a:noFill/>
            </p:spPr>
            <p:style>
              <a:lnRef idx="1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8" name="Oval 27"/>
              <p:cNvSpPr/>
              <p:nvPr/>
            </p:nvSpPr>
            <p:spPr>
              <a:xfrm>
                <a:off x="5006729" y="2700723"/>
                <a:ext cx="2208609" cy="220860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3">
                <a:scrgbClr r="0" g="0" b="0"/>
              </a:fillRef>
              <a:effectRef idx="2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" name="Freeform 28"/>
              <p:cNvSpPr/>
              <p:nvPr/>
            </p:nvSpPr>
            <p:spPr>
              <a:xfrm>
                <a:off x="7216597" y="1509537"/>
                <a:ext cx="1325166" cy="1325166"/>
              </a:xfrm>
              <a:custGeom>
                <a:avLst/>
                <a:gdLst>
                  <a:gd name="connsiteX0" fmla="*/ 0 w 1325165"/>
                  <a:gd name="connsiteY0" fmla="*/ 662583 h 1325165"/>
                  <a:gd name="connsiteX1" fmla="*/ 662583 w 1325165"/>
                  <a:gd name="connsiteY1" fmla="*/ 0 h 1325165"/>
                  <a:gd name="connsiteX2" fmla="*/ 1325166 w 1325165"/>
                  <a:gd name="connsiteY2" fmla="*/ 662583 h 1325165"/>
                  <a:gd name="connsiteX3" fmla="*/ 662583 w 1325165"/>
                  <a:gd name="connsiteY3" fmla="*/ 1325166 h 1325165"/>
                  <a:gd name="connsiteX4" fmla="*/ 0 w 1325165"/>
                  <a:gd name="connsiteY4" fmla="*/ 662583 h 1325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5165" h="1325165">
                    <a:moveTo>
                      <a:pt x="0" y="662583"/>
                    </a:moveTo>
                    <a:cubicBezTo>
                      <a:pt x="0" y="296649"/>
                      <a:pt x="296649" y="0"/>
                      <a:pt x="662583" y="0"/>
                    </a:cubicBezTo>
                    <a:cubicBezTo>
                      <a:pt x="1028517" y="0"/>
                      <a:pt x="1325166" y="296649"/>
                      <a:pt x="1325166" y="662583"/>
                    </a:cubicBezTo>
                    <a:cubicBezTo>
                      <a:pt x="1325166" y="1028517"/>
                      <a:pt x="1028517" y="1325166"/>
                      <a:pt x="662583" y="1325166"/>
                    </a:cubicBezTo>
                    <a:cubicBezTo>
                      <a:pt x="296649" y="1325166"/>
                      <a:pt x="0" y="1028517"/>
                      <a:pt x="0" y="662583"/>
                    </a:cubicBez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3465231"/>
                  <a:satOff val="-15989"/>
                  <a:lumOff val="588"/>
                  <a:alphaOff val="0"/>
                </a:schemeClr>
              </a:fillRef>
              <a:effectRef idx="2">
                <a:schemeClr val="accent4">
                  <a:hueOff val="3465231"/>
                  <a:satOff val="-15989"/>
                  <a:lumOff val="588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92948" tIns="192948" rIns="192948" bIns="192948" numCol="1" spcCol="1270" anchor="ctr" anchorCtr="0">
                <a:noAutofit/>
              </a:bodyPr>
              <a:lstStyle/>
              <a:p>
                <a:pPr algn="ctr" defTabSz="128016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3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Knowledge</a:t>
                </a:r>
                <a:br>
                  <a:rPr lang="th-TH" sz="13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ahoma" pitchFamily="34" charset="0"/>
                    <a:cs typeface="ThaiSans Neue SemBd" pitchFamily="50" charset="-34"/>
                  </a:rPr>
                </a:br>
                <a:r>
                  <a:rPr lang="th-TH" sz="13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ahoma" pitchFamily="34" charset="0"/>
                    <a:cs typeface="ThaiSans Neue SemBd" pitchFamily="50" charset="-34"/>
                  </a:rPr>
                  <a:t>(</a:t>
                </a:r>
                <a:r>
                  <a:rPr lang="en-US" sz="13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R&amp;I</a:t>
                </a:r>
                <a:r>
                  <a:rPr lang="th-TH" sz="13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ahoma" pitchFamily="34" charset="0"/>
                    <a:cs typeface="ThaiSans Neue SemBd" pitchFamily="50" charset="-34"/>
                  </a:rPr>
                  <a:t>)</a:t>
                </a:r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7654134" y="3142445"/>
                <a:ext cx="1325165" cy="1325165"/>
              </a:xfrm>
              <a:custGeom>
                <a:avLst/>
                <a:gdLst>
                  <a:gd name="connsiteX0" fmla="*/ 0 w 1325165"/>
                  <a:gd name="connsiteY0" fmla="*/ 662583 h 1325165"/>
                  <a:gd name="connsiteX1" fmla="*/ 662583 w 1325165"/>
                  <a:gd name="connsiteY1" fmla="*/ 0 h 1325165"/>
                  <a:gd name="connsiteX2" fmla="*/ 1325166 w 1325165"/>
                  <a:gd name="connsiteY2" fmla="*/ 662583 h 1325165"/>
                  <a:gd name="connsiteX3" fmla="*/ 662583 w 1325165"/>
                  <a:gd name="connsiteY3" fmla="*/ 1325166 h 1325165"/>
                  <a:gd name="connsiteX4" fmla="*/ 0 w 1325165"/>
                  <a:gd name="connsiteY4" fmla="*/ 662583 h 1325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5165" h="1325165">
                    <a:moveTo>
                      <a:pt x="0" y="662583"/>
                    </a:moveTo>
                    <a:cubicBezTo>
                      <a:pt x="0" y="296649"/>
                      <a:pt x="296649" y="0"/>
                      <a:pt x="662583" y="0"/>
                    </a:cubicBezTo>
                    <a:cubicBezTo>
                      <a:pt x="1028517" y="0"/>
                      <a:pt x="1325166" y="296649"/>
                      <a:pt x="1325166" y="662583"/>
                    </a:cubicBezTo>
                    <a:cubicBezTo>
                      <a:pt x="1325166" y="1028517"/>
                      <a:pt x="1028517" y="1325166"/>
                      <a:pt x="662583" y="1325166"/>
                    </a:cubicBezTo>
                    <a:cubicBezTo>
                      <a:pt x="296649" y="1325166"/>
                      <a:pt x="0" y="1028517"/>
                      <a:pt x="0" y="662583"/>
                    </a:cubicBez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6930462"/>
                  <a:satOff val="-31979"/>
                  <a:lumOff val="1177"/>
                  <a:alphaOff val="0"/>
                </a:schemeClr>
              </a:fillRef>
              <a:effectRef idx="2">
                <a:schemeClr val="accent4">
                  <a:hueOff val="6930462"/>
                  <a:satOff val="-31979"/>
                  <a:lumOff val="1177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6090" tIns="186090" rIns="186090" bIns="186090" numCol="1" spcCol="1270" anchor="ctr" anchorCtr="0">
                <a:noAutofit/>
              </a:bodyPr>
              <a:lstStyle/>
              <a:p>
                <a:pPr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th-TH" sz="18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1" name="Freeform 30"/>
              <p:cNvSpPr/>
              <p:nvPr/>
            </p:nvSpPr>
            <p:spPr>
              <a:xfrm>
                <a:off x="7216597" y="4775353"/>
                <a:ext cx="1325165" cy="1325165"/>
              </a:xfrm>
              <a:custGeom>
                <a:avLst/>
                <a:gdLst>
                  <a:gd name="connsiteX0" fmla="*/ 0 w 1325165"/>
                  <a:gd name="connsiteY0" fmla="*/ 662583 h 1325165"/>
                  <a:gd name="connsiteX1" fmla="*/ 662583 w 1325165"/>
                  <a:gd name="connsiteY1" fmla="*/ 0 h 1325165"/>
                  <a:gd name="connsiteX2" fmla="*/ 1325166 w 1325165"/>
                  <a:gd name="connsiteY2" fmla="*/ 662583 h 1325165"/>
                  <a:gd name="connsiteX3" fmla="*/ 662583 w 1325165"/>
                  <a:gd name="connsiteY3" fmla="*/ 1325166 h 1325165"/>
                  <a:gd name="connsiteX4" fmla="*/ 0 w 1325165"/>
                  <a:gd name="connsiteY4" fmla="*/ 662583 h 1325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5165" h="1325165">
                    <a:moveTo>
                      <a:pt x="0" y="662583"/>
                    </a:moveTo>
                    <a:cubicBezTo>
                      <a:pt x="0" y="296649"/>
                      <a:pt x="296649" y="0"/>
                      <a:pt x="662583" y="0"/>
                    </a:cubicBezTo>
                    <a:cubicBezTo>
                      <a:pt x="1028517" y="0"/>
                      <a:pt x="1325166" y="296649"/>
                      <a:pt x="1325166" y="662583"/>
                    </a:cubicBezTo>
                    <a:cubicBezTo>
                      <a:pt x="1325166" y="1028517"/>
                      <a:pt x="1028517" y="1325166"/>
                      <a:pt x="662583" y="1325166"/>
                    </a:cubicBezTo>
                    <a:cubicBezTo>
                      <a:pt x="296649" y="1325166"/>
                      <a:pt x="0" y="1028517"/>
                      <a:pt x="0" y="662583"/>
                    </a:cubicBez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10395693"/>
                  <a:satOff val="-47968"/>
                  <a:lumOff val="1765"/>
                  <a:alphaOff val="0"/>
                </a:schemeClr>
              </a:fillRef>
              <a:effectRef idx="2">
                <a:schemeClr val="accent4">
                  <a:hueOff val="10395693"/>
                  <a:satOff val="-47968"/>
                  <a:lumOff val="1765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90662" tIns="190662" rIns="190662" bIns="190662" numCol="1" spcCol="1270" anchor="ctr" anchorCtr="0">
                <a:noAutofit/>
              </a:bodyPr>
              <a:lstStyle/>
              <a:p>
                <a:pPr algn="ctr" defTabSz="112014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3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People</a:t>
                </a:r>
                <a:endParaRPr lang="th-TH" sz="13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ahoma" pitchFamily="34" charset="0"/>
                  <a:cs typeface="ThaiSans Neue SemBd" pitchFamily="50" charset="-34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9138539" y="3664070"/>
              <a:ext cx="1395549" cy="341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22960"/>
              <a:r>
                <a:rPr lang="en-US" sz="14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Technology</a:t>
              </a:r>
              <a:endParaRPr lang="th-TH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itchFamily="34" charset="0"/>
                <a:cs typeface="ThaiSans Neue SemBd" pitchFamily="50" charset="-34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326996" y="3219162"/>
              <a:ext cx="2664296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22960"/>
              <a:r>
                <a:rPr lang="en-US" sz="33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Thailand</a:t>
              </a:r>
            </a:p>
            <a:p>
              <a:pPr algn="ctr" defTabSz="822960"/>
              <a:r>
                <a:rPr lang="en-US" sz="33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4.0</a:t>
              </a:r>
              <a:endParaRPr lang="th-TH" sz="33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itchFamily="34" charset="0"/>
                <a:cs typeface="ThaiSans Neue SemBd" pitchFamily="50" charset="-34"/>
              </a:endParaRPr>
            </a:p>
          </p:txBody>
        </p:sp>
      </p:grp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1747379"/>
              </p:ext>
            </p:extLst>
          </p:nvPr>
        </p:nvGraphicFramePr>
        <p:xfrm>
          <a:off x="2247469" y="2777085"/>
          <a:ext cx="4059596" cy="2407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" name="TextBox 21"/>
          <p:cNvSpPr txBox="1"/>
          <p:nvPr/>
        </p:nvSpPr>
        <p:spPr>
          <a:xfrm>
            <a:off x="1995206" y="4634441"/>
            <a:ext cx="1488987" cy="590929"/>
          </a:xfrm>
          <a:prstGeom prst="rect">
            <a:avLst/>
          </a:prstGeom>
          <a:noFill/>
        </p:spPr>
        <p:txBody>
          <a:bodyPr wrap="none" lIns="82291" tIns="41147" rIns="82291" bIns="41147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6688" indent="-166688" defTabSz="818792">
              <a:buFont typeface="Arial" pitchFamily="34" charset="0"/>
              <a:buChar char="•"/>
            </a:pP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Agricultural society </a:t>
            </a:r>
          </a:p>
          <a:p>
            <a:pPr marL="166688" indent="-166688" defTabSz="818792">
              <a:buFont typeface="Arial" pitchFamily="34" charset="0"/>
              <a:buChar char="•"/>
            </a:pP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haiSans Neue SemBd" pitchFamily="50" charset="-34"/>
              </a:rPr>
              <a:t>Handicraft</a:t>
            </a:r>
            <a:endParaRPr lang="th-TH" sz="1100" dirty="0">
              <a:solidFill>
                <a:prstClr val="black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haiSans Neue SemBd" pitchFamily="50" charset="-34"/>
            </a:endParaRPr>
          </a:p>
          <a:p>
            <a:pPr marL="166688" indent="-166688" defTabSz="818792">
              <a:buFont typeface="Arial" pitchFamily="34" charset="0"/>
              <a:buChar char="•"/>
            </a:pP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haiSans Neue SemBd" pitchFamily="50" charset="-34"/>
              </a:rPr>
              <a:t>Low income</a:t>
            </a:r>
            <a:endParaRPr lang="th-TH" sz="1100" dirty="0">
              <a:solidFill>
                <a:prstClr val="black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haiSans Neue SemBd" pitchFamily="50" charset="-34"/>
            </a:endParaRPr>
          </a:p>
        </p:txBody>
      </p:sp>
      <p:sp>
        <p:nvSpPr>
          <p:cNvPr id="21" name="TextBox 22"/>
          <p:cNvSpPr txBox="1"/>
          <p:nvPr/>
        </p:nvSpPr>
        <p:spPr>
          <a:xfrm>
            <a:off x="3352800" y="4622298"/>
            <a:ext cx="1900705" cy="1268037"/>
          </a:xfrm>
          <a:prstGeom prst="rect">
            <a:avLst/>
          </a:prstGeom>
          <a:noFill/>
        </p:spPr>
        <p:txBody>
          <a:bodyPr wrap="square" lIns="82291" tIns="41147" rIns="82291" bIns="41147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50" indent="-123825" defTabSz="818792">
              <a:buFont typeface="Arial" pitchFamily="34" charset="0"/>
              <a:buChar char="•"/>
            </a:pP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light industry with low wages</a:t>
            </a:r>
          </a:p>
          <a:p>
            <a:pPr marL="234950" indent="-123825" defTabSz="818792">
              <a:buFont typeface="Arial" pitchFamily="34" charset="0"/>
              <a:buChar char="•"/>
            </a:pP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haiSans Neue SemBd" pitchFamily="50" charset="-34"/>
              </a:rPr>
              <a:t>Import substitution industry</a:t>
            </a:r>
          </a:p>
          <a:p>
            <a:pPr marL="234950" indent="-123825" defTabSz="818792">
              <a:buFont typeface="Arial" pitchFamily="34" charset="0"/>
              <a:buChar char="•"/>
            </a:pP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haiSans Neue SemBd" pitchFamily="50" charset="-34"/>
              </a:rPr>
              <a:t>Consume natural resources</a:t>
            </a:r>
            <a:endParaRPr lang="th-TH" sz="1100" dirty="0">
              <a:solidFill>
                <a:prstClr val="black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haiSans Neue SemBd" pitchFamily="50" charset="-34"/>
            </a:endParaRPr>
          </a:p>
          <a:p>
            <a:pPr marL="234950" indent="-123825" defTabSz="818792">
              <a:buFont typeface="Arial" pitchFamily="34" charset="0"/>
              <a:buChar char="•"/>
            </a:pP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haiSans Neue SemBd" pitchFamily="50" charset="-34"/>
              </a:rPr>
              <a:t>Low income</a:t>
            </a:r>
            <a:endParaRPr lang="en-US" sz="1100" dirty="0">
              <a:solidFill>
                <a:prstClr val="black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5041191" y="4614677"/>
            <a:ext cx="1881989" cy="1268037"/>
          </a:xfrm>
          <a:prstGeom prst="rect">
            <a:avLst/>
          </a:prstGeom>
          <a:noFill/>
        </p:spPr>
        <p:txBody>
          <a:bodyPr wrap="square" lIns="82291" tIns="41147" rIns="82291" bIns="41147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6" indent="-257176" defTabSz="818792">
              <a:buFont typeface="Arial" pitchFamily="34" charset="0"/>
              <a:buChar char="•"/>
            </a:pP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Heavy and more complex industries</a:t>
            </a:r>
          </a:p>
          <a:p>
            <a:pPr marL="257176" indent="-257176" defTabSz="818792">
              <a:buFont typeface="Arial" pitchFamily="34" charset="0"/>
              <a:buChar char="•"/>
            </a:pP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Exports promotion</a:t>
            </a:r>
          </a:p>
          <a:p>
            <a:pPr marL="257176" indent="-257176" defTabSz="818792">
              <a:buFont typeface="Arial" pitchFamily="34" charset="0"/>
              <a:buChar char="•"/>
            </a:pP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Advanced Machinery</a:t>
            </a:r>
          </a:p>
          <a:p>
            <a:pPr marL="257176" indent="-257176" defTabSz="818792">
              <a:buFont typeface="Arial" pitchFamily="34" charset="0"/>
              <a:buChar char="•"/>
            </a:pP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haiSans Neue SemBd" pitchFamily="50" charset="-34"/>
              </a:rPr>
              <a:t>Foreign investment and technology transfer</a:t>
            </a:r>
            <a:endParaRPr lang="th-TH" sz="1100" dirty="0">
              <a:solidFill>
                <a:prstClr val="black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haiSans Neue SemBd" pitchFamily="50" charset="-34"/>
            </a:endParaRPr>
          </a:p>
          <a:p>
            <a:pPr marL="257176" indent="-257176" defTabSz="818792">
              <a:buFont typeface="Arial" pitchFamily="34" charset="0"/>
              <a:buChar char="•"/>
            </a:pPr>
            <a:r>
              <a:rPr lang="en-US" sz="11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haiSans Neue SemBd" pitchFamily="50" charset="-34"/>
              </a:rPr>
              <a:t>Middle income</a:t>
            </a:r>
            <a:endParaRPr lang="th-TH" sz="1100" dirty="0">
              <a:solidFill>
                <a:prstClr val="black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haiSans Neue SemBd" pitchFamily="50" charset="-34"/>
            </a:endParaRPr>
          </a:p>
        </p:txBody>
      </p:sp>
      <p:sp>
        <p:nvSpPr>
          <p:cNvPr id="24" name="TextBox 17"/>
          <p:cNvSpPr txBox="1"/>
          <p:nvPr/>
        </p:nvSpPr>
        <p:spPr>
          <a:xfrm rot="19220393">
            <a:off x="3317260" y="2862898"/>
            <a:ext cx="144142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22960"/>
            <a:r>
              <a:rPr lang="en-US" sz="1500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Industrialization</a:t>
            </a:r>
            <a:endParaRPr lang="th-TH" sz="1500" dirty="0">
              <a:solidFill>
                <a:srgbClr val="ED7D3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haiSans Neue SemBd" pitchFamily="50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 rot="19202352">
            <a:off x="4710333" y="2965610"/>
            <a:ext cx="122822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22960"/>
            <a:r>
              <a:rPr lang="en-US" sz="1500" dirty="0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Globalization</a:t>
            </a:r>
            <a:endParaRPr lang="th-TH" sz="1500" dirty="0">
              <a:solidFill>
                <a:srgbClr val="ED7D3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haiSans Neue SemBd" pitchFamily="50" charset="-34"/>
            </a:endParaRPr>
          </a:p>
        </p:txBody>
      </p:sp>
      <p:sp>
        <p:nvSpPr>
          <p:cNvPr id="33" name="Slide Number Placeholder 1">
            <a:extLst>
              <a:ext uri="{FF2B5EF4-FFF2-40B4-BE49-F238E27FC236}">
                <a16:creationId xmlns:a16="http://schemas.microsoft.com/office/drawing/2014/main" id="{99AB172F-64FA-49BD-A43A-DD0F0EA48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0" y="6492876"/>
            <a:ext cx="2468880" cy="365125"/>
          </a:xfrm>
        </p:spPr>
        <p:txBody>
          <a:bodyPr/>
          <a:lstStyle/>
          <a:p>
            <a:r>
              <a:rPr lang="en-US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9018213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8" grpId="0"/>
      <p:bldGraphic spid="4" grpId="0">
        <p:bldAsOne/>
      </p:bldGraphic>
      <p:bldP spid="20" grpId="0"/>
      <p:bldP spid="21" grpId="0"/>
      <p:bldP spid="23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2240</TotalTime>
  <Words>2238</Words>
  <Application>Microsoft Office PowerPoint</Application>
  <PresentationFormat>Widescreen</PresentationFormat>
  <Paragraphs>393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Arial Unicode MS</vt:lpstr>
      <vt:lpstr>ＭＳ Ｐゴシック</vt:lpstr>
      <vt:lpstr>ThaiSans Neue SemBd</vt:lpstr>
      <vt:lpstr>Arial</vt:lpstr>
      <vt:lpstr>Calibri</vt:lpstr>
      <vt:lpstr>Cambria Math</vt:lpstr>
      <vt:lpstr>Cordia New</vt:lpstr>
      <vt:lpstr>IrisUPC</vt:lpstr>
      <vt:lpstr>Tahoma</vt:lpstr>
      <vt:lpstr>TH SarabunIT๙</vt:lpstr>
      <vt:lpstr>TH SarabunPSK</vt:lpstr>
      <vt:lpstr>Times New Roman</vt:lpstr>
      <vt:lpstr>Trebuchet MS</vt:lpstr>
      <vt:lpstr>Wingdings 3</vt:lpstr>
      <vt:lpstr>Facet</vt:lpstr>
      <vt:lpstr> “Research and Innovation System Reform  towards Thailand 4.0.”</vt:lpstr>
      <vt:lpstr>PowerPoint Presentation</vt:lpstr>
      <vt:lpstr>PowerPoint Presentation</vt:lpstr>
      <vt:lpstr>PowerPoint Presentation</vt:lpstr>
      <vt:lpstr>Research and Innovation System Reform</vt:lpstr>
      <vt:lpstr>“Thailand as a developed nation with "Stability, Prosperity, and Sustainability" in accordance with the principles of Sufficiency-Economy Philosophy (SEP) together with enhancing of competitiveness on research, science, technology, innovation as well as on social science and humanity.</vt:lpstr>
      <vt:lpstr>Utilization of R&amp;I results with significant impacts on national economy and on societal development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Timeline of Research and Innovation System Reform </vt:lpstr>
      <vt:lpstr>Time-line of National Research and Innovation Policy Council (NRIC)</vt:lpstr>
      <vt:lpstr>PowerPoint Presentation</vt:lpstr>
      <vt:lpstr>Thank you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การประชุม  เรื่อง “เปิดตัวสภานโยบายวิจัยและนวัตกรรมแห่งชาติ”</dc:title>
  <dc:creator>NRCT</dc:creator>
  <cp:lastModifiedBy>NRCT</cp:lastModifiedBy>
  <cp:revision>223</cp:revision>
  <cp:lastPrinted>2018-01-18T04:01:06Z</cp:lastPrinted>
  <dcterms:created xsi:type="dcterms:W3CDTF">2017-08-17T08:19:22Z</dcterms:created>
  <dcterms:modified xsi:type="dcterms:W3CDTF">2018-01-22T13:47:04Z</dcterms:modified>
</cp:coreProperties>
</file>