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5" r:id="rId4"/>
    <p:sldId id="260" r:id="rId5"/>
    <p:sldId id="261" r:id="rId6"/>
    <p:sldId id="266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73" d="100"/>
          <a:sy n="73" d="100"/>
        </p:scale>
        <p:origin x="-45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24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9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F78C-77FF-4153-BF76-FC820FD6123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B781B4-6ACA-45D6-BA02-F750D2A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F39B-9439-4EFB-AF8F-3118872A8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122363"/>
            <a:ext cx="8839200" cy="230663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Education for Thailand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0A0F6-B8E4-4A84-8CE1-DF64AF58F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95" y="4500287"/>
            <a:ext cx="7199023" cy="112628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ATPAC</a:t>
            </a:r>
          </a:p>
          <a:p>
            <a:r>
              <a:rPr lang="en-US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Thai Professionals in America and Canada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0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3E996-06C8-48FF-B42B-46374B812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407902"/>
            <a:ext cx="9130177" cy="59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E311-A9CB-4607-9F6B-FA9D960D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292698"/>
            <a:ext cx="9116565" cy="86614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Obama visited TJ in 2011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E1F64-6742-43BF-8605-2EC7BED3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4" y="1144989"/>
            <a:ext cx="9450532" cy="53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A158-1242-44D2-A427-47E3CCC3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35" y="19462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US-Thailand Joint Workshop on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Education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246E-C100-4D4C-AABF-04499B24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435" y="1752600"/>
            <a:ext cx="10139939" cy="510540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US-Korea Joint Workshop 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Coal Technology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the U.S. Department of Energy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US-Singapore Joint Workshop 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Concrete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US-Singapore Joint Workshop 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Durability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the U.S. National Science Foundation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US-India Joint Workshop on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of Cementitious Composites</a:t>
            </a:r>
          </a:p>
          <a:p>
            <a:pPr marL="457200" lvl="1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Propose:</a:t>
            </a:r>
          </a:p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US-Thailand Joint Workshop on STEM Education</a:t>
            </a:r>
          </a:p>
        </p:txBody>
      </p:sp>
    </p:spTree>
    <p:extLst>
      <p:ext uri="{BB962C8B-B14F-4D97-AF65-F5344CB8AC3E}">
        <p14:creationId xmlns:p14="http://schemas.microsoft.com/office/powerpoint/2010/main" val="39628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674F-1A68-4A4B-838D-1B7C6181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3" y="394855"/>
            <a:ext cx="9606539" cy="120534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these bilateral workshops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CCE6-C09C-4BA9-9350-3E49929F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691" y="1600200"/>
            <a:ext cx="9474921" cy="459278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the U.S. Funding Agencies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brings a team of U.S. experts, typically about 10-12 people, to Korea, Singapore, India, etc.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university, for example, in Singapore is National University of Singapore (NUS)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case of the US-Korea joint workshops, the meetings were organized both in the U.S. and in Korea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workshops would generate a workshop proceedings in these areas of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4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24-E951-49D7-B2B9-4787E0C6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891" y="603329"/>
            <a:ext cx="10467109" cy="128089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Generation of Thai Professionals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DA18-89A1-47E9-8E05-A988E3C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855" y="1683327"/>
            <a:ext cx="9204757" cy="504998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U.S.-Thailand joint workshops program can be utilized to recruit second generation of Thai Professionals in the U.S. to share their experiences with Thailand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generation in the U.S. are in the following areas: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and Banking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and Patents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and Medical Doctors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Professors and Higher Education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and IT, etc.</a:t>
            </a:r>
          </a:p>
          <a:p>
            <a:pPr lvl="1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E886-9345-4477-A9D1-F0D40FF7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80" y="9912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6F94-E42F-43DD-88E6-88C0E542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721" y="2403764"/>
            <a:ext cx="827967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time to bring teams of second generation Thai professionals in various focus areas from the U.S. to Thailand</a:t>
            </a:r>
          </a:p>
        </p:txBody>
      </p:sp>
    </p:spTree>
    <p:extLst>
      <p:ext uri="{BB962C8B-B14F-4D97-AF65-F5344CB8AC3E}">
        <p14:creationId xmlns:p14="http://schemas.microsoft.com/office/powerpoint/2010/main" val="178504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70D2-1797-454C-A243-8F54E4E5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E31A-D819-4BDD-9172-8859B4F3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Principle for Education: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should be fun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47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D85-8340-44BD-9AD3-0B3A5D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0" y="600653"/>
            <a:ext cx="9331036" cy="1117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Summer Camps 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(NSF Pre-college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058D-D06D-4B98-8362-4C5D3BF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2493818"/>
            <a:ext cx="9143999" cy="40641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 provides funding for universities to host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Camp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middle school and high school students to participate in the funded research projects of the professors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Research Camp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middle school and high school students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EEDF5-18DE-4ACC-A769-B7B17C66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267691"/>
            <a:ext cx="9515475" cy="518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4C70B-286B-477F-98C8-20F41B7E45E3}"/>
              </a:ext>
            </a:extLst>
          </p:cNvPr>
          <p:cNvSpPr txBox="1"/>
          <p:nvPr/>
        </p:nvSpPr>
        <p:spPr>
          <a:xfrm>
            <a:off x="2258292" y="405679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9906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D85-8340-44BD-9AD3-0B3A5D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81" y="466293"/>
            <a:ext cx="9331036" cy="1117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Supplementary Fund for Research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058D-D06D-4B98-8362-4C5D3BF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055" y="2348346"/>
            <a:ext cx="8950035" cy="450965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 provides supplementary funding for professors with funded research projects  to support minority students (Thailand: modified to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students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work on the funded research projects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Simple process to receive additional fund: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write a letter to NSF to request the supplementary fund with name of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D85-8340-44BD-9AD3-0B3A5D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6" y="372053"/>
            <a:ext cx="9809018" cy="1117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Incentive for College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058D-D06D-4B98-8362-4C5D3BF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10" y="1551709"/>
            <a:ext cx="9358744" cy="460447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students in Thailand spend a lot of time and resources for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destructive practice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order to be successful with the college entrance exams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Initiative: provide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 option as incentive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high school students who have officially worked with college professors on their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projects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taking the entrance exam)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each program to admit 10-15% of their incoming freshmen through this program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DC2B-AA84-4B1E-893C-235E3213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4" y="295852"/>
            <a:ext cx="9110324" cy="74323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Tutoring Schools in Thailand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48373D-B45E-44C9-8623-29E229C2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094" y="1148903"/>
            <a:ext cx="7705048" cy="5136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D7D3D-9E84-4571-87E3-6EF111B7B2D4}"/>
              </a:ext>
            </a:extLst>
          </p:cNvPr>
          <p:cNvSpPr txBox="1"/>
          <p:nvPr/>
        </p:nvSpPr>
        <p:spPr>
          <a:xfrm rot="-1020000">
            <a:off x="374830" y="3351968"/>
            <a:ext cx="10735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STEM Destructive Practice</a:t>
            </a:r>
          </a:p>
        </p:txBody>
      </p:sp>
    </p:spTree>
    <p:extLst>
      <p:ext uri="{BB962C8B-B14F-4D97-AF65-F5344CB8AC3E}">
        <p14:creationId xmlns:p14="http://schemas.microsoft.com/office/powerpoint/2010/main" val="309994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D85-8340-44BD-9AD3-0B3A5D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527" y="519545"/>
            <a:ext cx="10238510" cy="1117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Research Grants for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058D-D06D-4B98-8362-4C5D3BF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6" y="1794165"/>
            <a:ext cx="9414164" cy="454429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Thai funding agencies initiate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program for high schools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compete to receive research grants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one or two funded research projects per high school each year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students who receive/participate in these funded research projects will be admitted to college without taking the entrance exam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3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D85-8340-44BD-9AD3-0B3A5D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302780"/>
            <a:ext cx="10848108" cy="111731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Top U.S. STEM High Schools: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058D-D06D-4B98-8362-4C5D3BF8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26" y="1969364"/>
            <a:ext cx="9732819" cy="468976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top U.S. STEM high schools:</a:t>
            </a:r>
          </a:p>
          <a:p>
            <a:pPr lvl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Jefferson (TJ) High School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D.C.</a:t>
            </a:r>
          </a:p>
          <a:p>
            <a:pPr lvl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Lakewood (LW) High School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New Jersey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has their focus area: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 emphasizes on Biomedical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 focuses on Semiconductor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of the instructors of TJ high school have Ph.D.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sources: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(Local and Federal) and Private Sectors (self fund raising)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989A-D44F-4CF9-BFCC-AFFC4C31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6" y="265537"/>
            <a:ext cx="8954495" cy="85709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TJ-Ivy league scholars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3C256-7321-4412-9A25-CAD6FDF81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345" y="1399987"/>
            <a:ext cx="7703128" cy="51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30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643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Wisp</vt:lpstr>
      <vt:lpstr>STEM Education for Thailand</vt:lpstr>
      <vt:lpstr>1. Summer Camps  (NSF Pre-college programs)</vt:lpstr>
      <vt:lpstr>PowerPoint Presentation</vt:lpstr>
      <vt:lpstr>2. Supplementary Fund for Research Grant</vt:lpstr>
      <vt:lpstr>3. Incentive for College Admission</vt:lpstr>
      <vt:lpstr>Tutoring Schools in Thailand</vt:lpstr>
      <vt:lpstr>4. Research Grants for High School</vt:lpstr>
      <vt:lpstr>5. Top U.S. STEM High Schools:  How do they Operate</vt:lpstr>
      <vt:lpstr>TJ-Ivy league scholars</vt:lpstr>
      <vt:lpstr>PowerPoint Presentation</vt:lpstr>
      <vt:lpstr>President Obama visited TJ in 2011</vt:lpstr>
      <vt:lpstr>US-Thailand Joint Workshop on  STEM Education </vt:lpstr>
      <vt:lpstr>How these bilateral workshops work?</vt:lpstr>
      <vt:lpstr>Second Generation of Thai Professionals in the U.S.</vt:lpstr>
      <vt:lpstr>Proposed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Education for Thailad</dc:title>
  <dc:creator>Wecharatana, Methi</dc:creator>
  <cp:lastModifiedBy>Wecharatana, Methi</cp:lastModifiedBy>
  <cp:revision>26</cp:revision>
  <dcterms:created xsi:type="dcterms:W3CDTF">2023-09-09T11:13:05Z</dcterms:created>
  <dcterms:modified xsi:type="dcterms:W3CDTF">2023-09-09T16:38:05Z</dcterms:modified>
</cp:coreProperties>
</file>